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62" r:id="rId7"/>
    <p:sldId id="260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F1F4-AE1D-4794-91D0-0FFD4DD8D5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88CA-5394-4443-BDB6-690687BC9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F1F4-AE1D-4794-91D0-0FFD4DD8D5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88CA-5394-4443-BDB6-690687BC9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F1F4-AE1D-4794-91D0-0FFD4DD8D5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88CA-5394-4443-BDB6-690687BC9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F1F4-AE1D-4794-91D0-0FFD4DD8D5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88CA-5394-4443-BDB6-690687BC9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F1F4-AE1D-4794-91D0-0FFD4DD8D5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88CA-5394-4443-BDB6-690687BC9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F1F4-AE1D-4794-91D0-0FFD4DD8D5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88CA-5394-4443-BDB6-690687BC9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F1F4-AE1D-4794-91D0-0FFD4DD8D5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88CA-5394-4443-BDB6-690687BC9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F1F4-AE1D-4794-91D0-0FFD4DD8D5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88CA-5394-4443-BDB6-690687BC9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F1F4-AE1D-4794-91D0-0FFD4DD8D5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88CA-5394-4443-BDB6-690687BC9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F1F4-AE1D-4794-91D0-0FFD4DD8D5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88CA-5394-4443-BDB6-690687BC9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F1F4-AE1D-4794-91D0-0FFD4DD8D5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88CA-5394-4443-BDB6-690687BC9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AF1F4-AE1D-4794-91D0-0FFD4DD8D5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A88CA-5394-4443-BDB6-690687BC9B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&#1056;&#1091;&#1089;&#1089;&#1082;&#1080;&#1077;%20&#1089;&#1082;&#1072;&#1079;&#1082;&#1080;%20&#1080;%20&#1073;&#1099;&#1083;&#1080;&#1085;&#1099;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0;&#1072;&#1083;&#1080;&#1085;&#1082;&#1072;.mp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hyperlink" Target="&#1041;&#1072;&#1088;&#1099;&#1085;&#1103;.mp3" TargetMode="External"/><Relationship Id="rId4" Type="http://schemas.openxmlformats.org/officeDocument/2006/relationships/hyperlink" Target="&#1042;&#1086;%20&#1087;&#1086;&#1083;&#1077;%20&#1073;&#1077;&#1088;&#1077;&#1079;&#1082;&#1072;%20&#1089;&#1090;&#1086;&#1103;&#1083;&#1072;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8;&#1072;&#1090;&#1072;&#1088;&#1089;&#1082;&#1080;&#1077;%20&#1089;&#1082;&#1072;&#1079;&#1082;&#1080;.pdf" TargetMode="Externa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8;&#1072;&#1090;&#1072;&#1088;&#1089;&#1082;&#1080;&#1081;%20&#1090;&#1072;&#1085;&#1077;&#1094;.mp4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3.wdp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&#1057;&#1090;&#1080;&#1093;&#1080;%20&#1085;&#1072;%20&#1091;&#1082;&#1088;&#1072;&#1080;&#1085;&#1089;&#1082;&#1086;&#1084;.mp4" TargetMode="Externa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4.jpg"/><Relationship Id="rId7" Type="http://schemas.openxmlformats.org/officeDocument/2006/relationships/image" Target="../media/image1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15.jpg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362" y="1357298"/>
            <a:ext cx="8224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Моя многонациональная Родина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14290"/>
            <a:ext cx="8224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государственное бюджетное профессиональное образовательное учреждение Ростовской области</a:t>
            </a:r>
          </a:p>
          <a:p>
            <a:pPr algn="ctr"/>
            <a:r>
              <a:rPr lang="ru-RU" sz="2000" dirty="0" smtClean="0">
                <a:latin typeface="Constantia" pitchFamily="18" charset="0"/>
              </a:rPr>
              <a:t>Константиновский педагогический колледж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3214686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Constantia" pitchFamily="18" charset="0"/>
              </a:rPr>
              <a:t>составитель: студент 1-Ф курса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Constantia" pitchFamily="18" charset="0"/>
              </a:rPr>
              <a:t>Ерохин Андрей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onstantia" pitchFamily="18" charset="0"/>
              </a:rPr>
              <a:t>руководитель: </a:t>
            </a:r>
            <a:r>
              <a:rPr lang="ru-RU" sz="2000" b="1" dirty="0" err="1" smtClean="0">
                <a:latin typeface="Constantia" pitchFamily="18" charset="0"/>
              </a:rPr>
              <a:t>Кудашкина</a:t>
            </a:r>
            <a:r>
              <a:rPr lang="ru-RU" sz="2000" b="1" dirty="0" smtClean="0">
                <a:latin typeface="Constantia" pitchFamily="18" charset="0"/>
              </a:rPr>
              <a:t> Ольга Петровна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6243600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2019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16632"/>
            <a:ext cx="8712968" cy="6624736"/>
          </a:xfrm>
          <a:prstGeom prst="roundRect">
            <a:avLst>
              <a:gd name="adj" fmla="val 7985"/>
            </a:avLst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2120356_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714620"/>
            <a:ext cx="3643338" cy="3575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712968" cy="6624736"/>
          </a:xfrm>
          <a:prstGeom prst="roundRect">
            <a:avLst>
              <a:gd name="adj" fmla="val 7985"/>
            </a:avLst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1362" y="142852"/>
            <a:ext cx="822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Русский фольклор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65" y="4071926"/>
            <a:ext cx="1605519" cy="25254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1362" y="887809"/>
            <a:ext cx="82240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сказания делятся на сказки и былины. Героями сказок являются вымышленные персонажи, часто волшебные животные (волки, Курочка Ряба, Гуси-лебеди, Кот-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Баюн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Конёк-Горбунок, Царевна-лягушка)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(Кощей Бессмертный, Баба-Яга, Чудо-юдо, Жар-птица, Колобок,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Глиняный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Героями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былин как правило являются лица, которым приписывается реальное историческое существование князья (Владимир Святой) или богатыри (Илья Муромец, Алеша Попович, Добрыня Никитич, Скопин-Шуйский), врагами которых являются исторические противники Руси: «войско басурманское» и «хан татарский» (Идолище Поганое).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4" y="3997706"/>
            <a:ext cx="554461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Интересно?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Скачайте и почитайте Русские народные сказки и былины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7236296" y="5949280"/>
            <a:ext cx="1323863" cy="611101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Далее</a:t>
            </a:r>
            <a:endParaRPr lang="ru-RU" b="1" dirty="0"/>
          </a:p>
        </p:txBody>
      </p:sp>
      <p:pic>
        <p:nvPicPr>
          <p:cNvPr id="4" name="Рисунок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92" y="4589333"/>
            <a:ext cx="2868599" cy="20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712968" cy="6624736"/>
          </a:xfrm>
          <a:prstGeom prst="roundRect">
            <a:avLst>
              <a:gd name="adj" fmla="val 7985"/>
            </a:avLst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1362" y="142852"/>
            <a:ext cx="822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Русский фольклор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1362" y="972011"/>
            <a:ext cx="82240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музыкальная культура устной традиции обладает выраженным единством. Основу жанровой системы составляют трудовые наигрыши, припевки и песни, обрядовый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эпические жанры (былины, исторические песни), духовные стихи, хороводы и пляски с песнями, лирические песни крестьянской традиции, городские лирические песни, инструментальная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музыка.</a:t>
            </a: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у народной песни нет определённого автора, или автор неизвестен, но известны и народные песни литературного происхождения. Существенная черта большинства жанров русской народной песни — непосредственная связь народной песни с бытом и трудовой деятельностью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953" y="4149080"/>
            <a:ext cx="554461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Интересно?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давайте послушаем народную музыку)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32" y="3861047"/>
            <a:ext cx="2051334" cy="27260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3568" y="4815176"/>
            <a:ext cx="1544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Калинка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5367373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Во поле березка стояла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936" y="5975974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Барыня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Штриховая стрелка вправо 16">
            <a:hlinkClick r:id="rId6" action="ppaction://hlinksldjump"/>
          </p:cNvPr>
          <p:cNvSpPr/>
          <p:nvPr/>
        </p:nvSpPr>
        <p:spPr>
          <a:xfrm>
            <a:off x="7391541" y="5975974"/>
            <a:ext cx="1323863" cy="611101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Культура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98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712968" cy="6624736"/>
          </a:xfrm>
          <a:prstGeom prst="roundRect">
            <a:avLst>
              <a:gd name="adj" fmla="val 7985"/>
            </a:avLst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1362" y="142852"/>
            <a:ext cx="822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Татарский фольклор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362" y="887809"/>
            <a:ext cx="82240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татарском фольклоре отразились конкретные исторические особенности жизни татар. Волшебные былины, сказки о животных показывают особенности хозяйственной жизни предков татар, их обряды и обычаи, философские воззрения патриархально- родового и раннефеодального общества. Исторические предания и легенды отражают основные эпохи и значимые события: основание города Булгар, нашествие монголов, героическая борьба народов Поволжья за свободу и независимость. Свадебная поэзия сумела сохранить отдельные сведения о древних формах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семейно-брачных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1720" y="3780521"/>
            <a:ext cx="554461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Интересно?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Скачайте и почитайте Татарские народные сказки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7236296" y="5949280"/>
            <a:ext cx="1323863" cy="611101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Далее</a:t>
            </a:r>
            <a:endParaRPr lang="ru-RU" b="1" dirty="0"/>
          </a:p>
        </p:txBody>
      </p:sp>
      <p:pic>
        <p:nvPicPr>
          <p:cNvPr id="4" name="Рисунок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11714"/>
            <a:ext cx="3378516" cy="23649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498" y="3697636"/>
            <a:ext cx="2246376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712968" cy="6624736"/>
          </a:xfrm>
          <a:prstGeom prst="roundRect">
            <a:avLst>
              <a:gd name="adj" fmla="val 7985"/>
            </a:avLst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1362" y="142852"/>
            <a:ext cx="822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Татарский фольклор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7236296" y="5949280"/>
            <a:ext cx="1323863" cy="611101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Культура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1075" y="1124744"/>
            <a:ext cx="554461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Татарский танец «Тюбетейка»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Посмотрим?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6"/>
          <a:stretch/>
        </p:blipFill>
        <p:spPr>
          <a:xfrm>
            <a:off x="1245679" y="1894653"/>
            <a:ext cx="6724650" cy="4050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6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712968" cy="6624736"/>
          </a:xfrm>
          <a:prstGeom prst="roundRect">
            <a:avLst>
              <a:gd name="adj" fmla="val 7985"/>
            </a:avLst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1362" y="142852"/>
            <a:ext cx="822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Украинский фольклор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362" y="887809"/>
            <a:ext cx="82240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культура украинцев тесно переплетается с обрядно-религиозными традициями. Многие обычаи и суеверия связаны с природными явлениями, сельскохозяйственным календарём. Чтобы убедится в этом, достаточно перечитать ранние произведения Николая Васильевича Гоголя, родившегося и выросшего в Полтавской губернии Российской империи. Зимние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колядования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радостное буйство молодёжи в ночь на Ивана Купала чередуются в его рассказах цикла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«Вечера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хуторе близ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Диканьки»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мистическо-сказочными мотивами народных поверий.</a:t>
            </a: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7236296" y="5949280"/>
            <a:ext cx="1323863" cy="611101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Культура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32248" y="3742000"/>
            <a:ext cx="6444208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язык считается одним из самых красивых и приятных в звучании. На языковом конкурсе, который проходил в 1934 году во Франции, он занял второе место, после итальянского, по критерию мелодичности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Послушаем стихи на украинском языке?</a:t>
            </a:r>
            <a:endParaRPr lang="ru-RU" sz="20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269" y1="46699" x2="17269" y2="46699"/>
                        <a14:foregroundMark x1="18072" y1="42351" x2="18072" y2="42351"/>
                        <a14:foregroundMark x1="20080" y1="47182" x2="20080" y2="47182"/>
                        <a14:foregroundMark x1="26305" y1="49919" x2="26305" y2="49919"/>
                        <a14:foregroundMark x1="31325" y1="48148" x2="31325" y2="48148"/>
                        <a14:foregroundMark x1="27309" y1="56844" x2="27309" y2="56844"/>
                        <a14:foregroundMark x1="19880" y1="55556" x2="19880" y2="55556"/>
                        <a14:foregroundMark x1="17269" y1="52818" x2="17269" y2="52818"/>
                        <a14:foregroundMark x1="23293" y1="37842" x2="23293" y2="37842"/>
                        <a14:foregroundMark x1="20080" y1="56361" x2="20080" y2="56361"/>
                        <a14:foregroundMark x1="21486" y1="58776" x2="21486" y2="58776"/>
                        <a14:foregroundMark x1="26305" y1="63124" x2="26305" y2="63124"/>
                        <a14:foregroundMark x1="32530" y1="67311" x2="32530" y2="67311"/>
                        <a14:foregroundMark x1="45582" y1="67794" x2="45582" y2="67794"/>
                        <a14:foregroundMark x1="52811" y1="63124" x2="52811" y2="63124"/>
                        <a14:foregroundMark x1="49398" y1="60548" x2="49398" y2="60548"/>
                        <a14:foregroundMark x1="48795" y1="67633" x2="48795" y2="67633"/>
                        <a14:foregroundMark x1="80522" y1="68760" x2="80522" y2="68760"/>
                        <a14:foregroundMark x1="82932" y1="42673" x2="82932" y2="42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9" y="3602868"/>
            <a:ext cx="237172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9" b="100000" l="10000" r="100000">
                        <a14:foregroundMark x1="32500" y1="82090" x2="32500" y2="82090"/>
                        <a14:foregroundMark x1="36250" y1="77015" x2="36250" y2="77015"/>
                        <a14:foregroundMark x1="41750" y1="67164" x2="41750" y2="67164"/>
                        <a14:foregroundMark x1="28000" y1="91045" x2="28000" y2="9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83" y="5217118"/>
            <a:ext cx="1603896" cy="13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16632"/>
            <a:ext cx="8712968" cy="6624736"/>
          </a:xfrm>
          <a:prstGeom prst="roundRect">
            <a:avLst>
              <a:gd name="adj" fmla="val 7985"/>
            </a:avLst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11981" y="476220"/>
            <a:ext cx="6396238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мы - народов разных дети,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наш огромный общий дом.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Веками мы живем под общей крышей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 хорошо, уютно в доме том.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где бы ты ни жил и ни трудился,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 людьми общаешься порой.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правило, оно поможет в жизни: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говори, как сам с собой.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46538"/>
            <a:ext cx="8610600" cy="203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507444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_Stamper" pitchFamily="82" charset="-52"/>
              </a:rPr>
              <a:t>«Я, ты, он, она –</a:t>
            </a:r>
          </a:p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_Stamper" pitchFamily="82" charset="-52"/>
              </a:rPr>
              <a:t> вместе дружная страна,</a:t>
            </a:r>
          </a:p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_Stamper" pitchFamily="82" charset="-52"/>
              </a:rPr>
              <a:t>Вместе – дружная семья,</a:t>
            </a:r>
          </a:p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_Stamper" pitchFamily="82" charset="-52"/>
              </a:rPr>
              <a:t>В слове </a:t>
            </a:r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Stamper" pitchFamily="82" charset="-52"/>
              </a:rPr>
              <a:t>«МЫ» </a:t>
            </a:r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_Stamper" pitchFamily="82" charset="-52"/>
              </a:rPr>
              <a:t>- сто тысяч</a:t>
            </a:r>
          </a:p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Stamper" pitchFamily="82" charset="-52"/>
              </a:rPr>
              <a:t>«Я»</a:t>
            </a:r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_Stamper" pitchFamily="82" charset="-52"/>
              </a:rPr>
              <a:t>!</a:t>
            </a:r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_Stamper" pitchFamily="82" charset="-52"/>
              </a:rPr>
              <a:t> </a:t>
            </a:r>
            <a:endParaRPr lang="ru-RU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_Stamper" pitchFamily="8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46538"/>
            <a:ext cx="8610600" cy="203046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16632"/>
            <a:ext cx="8712968" cy="6624736"/>
          </a:xfrm>
          <a:prstGeom prst="roundRect">
            <a:avLst>
              <a:gd name="adj" fmla="val 7985"/>
            </a:avLst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712968" cy="6624736"/>
          </a:xfrm>
          <a:prstGeom prst="roundRect">
            <a:avLst>
              <a:gd name="adj" fmla="val 7985"/>
            </a:avLst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04800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«Учимся ценить индивидуальность»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52" y="857232"/>
            <a:ext cx="2857488" cy="557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положительные качества личности, которые отличают вас от других людей и не зависят от национальности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2857488" y="1071546"/>
            <a:ext cx="5924564" cy="5429288"/>
            <a:chOff x="695325" y="142865"/>
            <a:chExt cx="7800975" cy="6572252"/>
          </a:xfrm>
        </p:grpSpPr>
        <p:sp>
          <p:nvSpPr>
            <p:cNvPr id="5" name="Freeform 26"/>
            <p:cNvSpPr>
              <a:spLocks/>
            </p:cNvSpPr>
            <p:nvPr/>
          </p:nvSpPr>
          <p:spPr bwMode="gray">
            <a:xfrm rot="11466616" flipV="1">
              <a:off x="695325" y="2562225"/>
              <a:ext cx="3025775" cy="1587500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6" name="Freeform 27"/>
            <p:cNvSpPr>
              <a:spLocks/>
            </p:cNvSpPr>
            <p:nvPr/>
          </p:nvSpPr>
          <p:spPr bwMode="gray">
            <a:xfrm rot="20677518">
              <a:off x="5362575" y="2832100"/>
              <a:ext cx="3133725" cy="1462088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854504" y="142865"/>
              <a:ext cx="7361243" cy="6572252"/>
              <a:chOff x="575" y="-22"/>
              <a:chExt cx="4637" cy="414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 27"/>
              <p:cNvSpPr>
                <a:spLocks/>
              </p:cNvSpPr>
              <p:nvPr/>
            </p:nvSpPr>
            <p:spPr bwMode="gray">
              <a:xfrm rot="1091490">
                <a:off x="825" y="578"/>
                <a:ext cx="1851" cy="1032"/>
              </a:xfrm>
              <a:custGeom>
                <a:avLst/>
                <a:gdLst/>
                <a:ahLst/>
                <a:cxnLst>
                  <a:cxn ang="0">
                    <a:pos x="1451" y="175"/>
                  </a:cxn>
                  <a:cxn ang="0">
                    <a:pos x="1572" y="277"/>
                  </a:cxn>
                  <a:cxn ang="0">
                    <a:pos x="1676" y="395"/>
                  </a:cxn>
                  <a:cxn ang="0">
                    <a:pos x="1763" y="525"/>
                  </a:cxn>
                  <a:cxn ang="0">
                    <a:pos x="1835" y="660"/>
                  </a:cxn>
                  <a:cxn ang="0">
                    <a:pos x="1893" y="798"/>
                  </a:cxn>
                  <a:cxn ang="0">
                    <a:pos x="1940" y="929"/>
                  </a:cxn>
                  <a:cxn ang="0">
                    <a:pos x="1975" y="1053"/>
                  </a:cxn>
                  <a:cxn ang="0">
                    <a:pos x="2000" y="1161"/>
                  </a:cxn>
                  <a:cxn ang="0">
                    <a:pos x="2017" y="1250"/>
                  </a:cxn>
                  <a:cxn ang="0">
                    <a:pos x="2026" y="1316"/>
                  </a:cxn>
                  <a:cxn ang="0">
                    <a:pos x="2030" y="1349"/>
                  </a:cxn>
                  <a:cxn ang="0">
                    <a:pos x="2027" y="1356"/>
                  </a:cxn>
                  <a:cxn ang="0">
                    <a:pos x="1998" y="1368"/>
                  </a:cxn>
                  <a:cxn ang="0">
                    <a:pos x="1941" y="1390"/>
                  </a:cxn>
                  <a:cxn ang="0">
                    <a:pos x="1861" y="1419"/>
                  </a:cxn>
                  <a:cxn ang="0">
                    <a:pos x="1762" y="1450"/>
                  </a:cxn>
                  <a:cxn ang="0">
                    <a:pos x="1647" y="1480"/>
                  </a:cxn>
                  <a:cxn ang="0">
                    <a:pos x="1517" y="1507"/>
                  </a:cxn>
                  <a:cxn ang="0">
                    <a:pos x="1377" y="1527"/>
                  </a:cxn>
                  <a:cxn ang="0">
                    <a:pos x="1231" y="1536"/>
                  </a:cxn>
                  <a:cxn ang="0">
                    <a:pos x="1082" y="1532"/>
                  </a:cxn>
                  <a:cxn ang="0">
                    <a:pos x="933" y="1511"/>
                  </a:cxn>
                  <a:cxn ang="0">
                    <a:pos x="788" y="1469"/>
                  </a:cxn>
                  <a:cxn ang="0">
                    <a:pos x="648" y="1405"/>
                  </a:cxn>
                  <a:cxn ang="0">
                    <a:pos x="518" y="1313"/>
                  </a:cxn>
                  <a:cxn ang="0">
                    <a:pos x="405" y="1202"/>
                  </a:cxn>
                  <a:cxn ang="0">
                    <a:pos x="311" y="1076"/>
                  </a:cxn>
                  <a:cxn ang="0">
                    <a:pos x="230" y="944"/>
                  </a:cxn>
                  <a:cxn ang="0">
                    <a:pos x="166" y="806"/>
                  </a:cxn>
                  <a:cxn ang="0">
                    <a:pos x="114" y="672"/>
                  </a:cxn>
                  <a:cxn ang="0">
                    <a:pos x="73" y="542"/>
                  </a:cxn>
                  <a:cxn ang="0">
                    <a:pos x="44" y="427"/>
                  </a:cxn>
                  <a:cxn ang="0">
                    <a:pos x="22" y="326"/>
                  </a:cxn>
                  <a:cxn ang="0">
                    <a:pos x="9" y="249"/>
                  </a:cxn>
                  <a:cxn ang="0">
                    <a:pos x="3" y="199"/>
                  </a:cxn>
                  <a:cxn ang="0">
                    <a:pos x="0" y="182"/>
                  </a:cxn>
                  <a:cxn ang="0">
                    <a:pos x="16" y="175"/>
                  </a:cxn>
                  <a:cxn ang="0">
                    <a:pos x="58" y="157"/>
                  </a:cxn>
                  <a:cxn ang="0">
                    <a:pos x="127" y="131"/>
                  </a:cxn>
                  <a:cxn ang="0">
                    <a:pos x="217" y="102"/>
                  </a:cxn>
                  <a:cxn ang="0">
                    <a:pos x="325" y="70"/>
                  </a:cxn>
                  <a:cxn ang="0">
                    <a:pos x="449" y="42"/>
                  </a:cxn>
                  <a:cxn ang="0">
                    <a:pos x="583" y="17"/>
                  </a:cxn>
                  <a:cxn ang="0">
                    <a:pos x="726" y="2"/>
                  </a:cxn>
                  <a:cxn ang="0">
                    <a:pos x="875" y="0"/>
                  </a:cxn>
                  <a:cxn ang="0">
                    <a:pos x="1024" y="11"/>
                  </a:cxn>
                  <a:cxn ang="0">
                    <a:pos x="1173" y="43"/>
                  </a:cxn>
                  <a:cxn ang="0">
                    <a:pos x="1314" y="96"/>
                  </a:cxn>
                </a:cxnLst>
                <a:rect l="0" t="0" r="r" b="b"/>
                <a:pathLst>
                  <a:path w="2032" h="1536">
                    <a:moveTo>
                      <a:pt x="1383" y="131"/>
                    </a:moveTo>
                    <a:lnTo>
                      <a:pt x="1451" y="175"/>
                    </a:lnTo>
                    <a:lnTo>
                      <a:pt x="1514" y="223"/>
                    </a:lnTo>
                    <a:lnTo>
                      <a:pt x="1572" y="277"/>
                    </a:lnTo>
                    <a:lnTo>
                      <a:pt x="1626" y="334"/>
                    </a:lnTo>
                    <a:lnTo>
                      <a:pt x="1676" y="395"/>
                    </a:lnTo>
                    <a:lnTo>
                      <a:pt x="1721" y="459"/>
                    </a:lnTo>
                    <a:lnTo>
                      <a:pt x="1763" y="525"/>
                    </a:lnTo>
                    <a:lnTo>
                      <a:pt x="1801" y="592"/>
                    </a:lnTo>
                    <a:lnTo>
                      <a:pt x="1835" y="660"/>
                    </a:lnTo>
                    <a:lnTo>
                      <a:pt x="1866" y="729"/>
                    </a:lnTo>
                    <a:lnTo>
                      <a:pt x="1893" y="798"/>
                    </a:lnTo>
                    <a:lnTo>
                      <a:pt x="1918" y="865"/>
                    </a:lnTo>
                    <a:lnTo>
                      <a:pt x="1940" y="929"/>
                    </a:lnTo>
                    <a:lnTo>
                      <a:pt x="1957" y="993"/>
                    </a:lnTo>
                    <a:lnTo>
                      <a:pt x="1975" y="1053"/>
                    </a:lnTo>
                    <a:lnTo>
                      <a:pt x="1988" y="1108"/>
                    </a:lnTo>
                    <a:lnTo>
                      <a:pt x="2000" y="1161"/>
                    </a:lnTo>
                    <a:lnTo>
                      <a:pt x="2008" y="1209"/>
                    </a:lnTo>
                    <a:lnTo>
                      <a:pt x="2017" y="1250"/>
                    </a:lnTo>
                    <a:lnTo>
                      <a:pt x="2022" y="1286"/>
                    </a:lnTo>
                    <a:lnTo>
                      <a:pt x="2026" y="1316"/>
                    </a:lnTo>
                    <a:lnTo>
                      <a:pt x="2029" y="1336"/>
                    </a:lnTo>
                    <a:lnTo>
                      <a:pt x="2030" y="1349"/>
                    </a:lnTo>
                    <a:lnTo>
                      <a:pt x="2032" y="1355"/>
                    </a:lnTo>
                    <a:lnTo>
                      <a:pt x="2027" y="1356"/>
                    </a:lnTo>
                    <a:lnTo>
                      <a:pt x="2016" y="1361"/>
                    </a:lnTo>
                    <a:lnTo>
                      <a:pt x="1998" y="1368"/>
                    </a:lnTo>
                    <a:lnTo>
                      <a:pt x="1972" y="1378"/>
                    </a:lnTo>
                    <a:lnTo>
                      <a:pt x="1941" y="1390"/>
                    </a:lnTo>
                    <a:lnTo>
                      <a:pt x="1905" y="1405"/>
                    </a:lnTo>
                    <a:lnTo>
                      <a:pt x="1861" y="1419"/>
                    </a:lnTo>
                    <a:lnTo>
                      <a:pt x="1814" y="1434"/>
                    </a:lnTo>
                    <a:lnTo>
                      <a:pt x="1762" y="1450"/>
                    </a:lnTo>
                    <a:lnTo>
                      <a:pt x="1707" y="1466"/>
                    </a:lnTo>
                    <a:lnTo>
                      <a:pt x="1647" y="1480"/>
                    </a:lnTo>
                    <a:lnTo>
                      <a:pt x="1583" y="1495"/>
                    </a:lnTo>
                    <a:lnTo>
                      <a:pt x="1517" y="1507"/>
                    </a:lnTo>
                    <a:lnTo>
                      <a:pt x="1448" y="1518"/>
                    </a:lnTo>
                    <a:lnTo>
                      <a:pt x="1377" y="1527"/>
                    </a:lnTo>
                    <a:lnTo>
                      <a:pt x="1305" y="1533"/>
                    </a:lnTo>
                    <a:lnTo>
                      <a:pt x="1231" y="1536"/>
                    </a:lnTo>
                    <a:lnTo>
                      <a:pt x="1157" y="1536"/>
                    </a:lnTo>
                    <a:lnTo>
                      <a:pt x="1082" y="1532"/>
                    </a:lnTo>
                    <a:lnTo>
                      <a:pt x="1008" y="1524"/>
                    </a:lnTo>
                    <a:lnTo>
                      <a:pt x="933" y="1511"/>
                    </a:lnTo>
                    <a:lnTo>
                      <a:pt x="859" y="1494"/>
                    </a:lnTo>
                    <a:lnTo>
                      <a:pt x="788" y="1469"/>
                    </a:lnTo>
                    <a:lnTo>
                      <a:pt x="716" y="1440"/>
                    </a:lnTo>
                    <a:lnTo>
                      <a:pt x="648" y="1405"/>
                    </a:lnTo>
                    <a:lnTo>
                      <a:pt x="580" y="1361"/>
                    </a:lnTo>
                    <a:lnTo>
                      <a:pt x="518" y="1313"/>
                    </a:lnTo>
                    <a:lnTo>
                      <a:pt x="459" y="1259"/>
                    </a:lnTo>
                    <a:lnTo>
                      <a:pt x="405" y="1202"/>
                    </a:lnTo>
                    <a:lnTo>
                      <a:pt x="356" y="1141"/>
                    </a:lnTo>
                    <a:lnTo>
                      <a:pt x="311" y="1076"/>
                    </a:lnTo>
                    <a:lnTo>
                      <a:pt x="268" y="1011"/>
                    </a:lnTo>
                    <a:lnTo>
                      <a:pt x="230" y="944"/>
                    </a:lnTo>
                    <a:lnTo>
                      <a:pt x="197" y="875"/>
                    </a:lnTo>
                    <a:lnTo>
                      <a:pt x="166" y="806"/>
                    </a:lnTo>
                    <a:lnTo>
                      <a:pt x="138" y="738"/>
                    </a:lnTo>
                    <a:lnTo>
                      <a:pt x="114" y="672"/>
                    </a:lnTo>
                    <a:lnTo>
                      <a:pt x="92" y="607"/>
                    </a:lnTo>
                    <a:lnTo>
                      <a:pt x="73" y="542"/>
                    </a:lnTo>
                    <a:lnTo>
                      <a:pt x="57" y="482"/>
                    </a:lnTo>
                    <a:lnTo>
                      <a:pt x="44" y="427"/>
                    </a:lnTo>
                    <a:lnTo>
                      <a:pt x="32" y="375"/>
                    </a:lnTo>
                    <a:lnTo>
                      <a:pt x="22" y="326"/>
                    </a:lnTo>
                    <a:lnTo>
                      <a:pt x="15" y="286"/>
                    </a:lnTo>
                    <a:lnTo>
                      <a:pt x="9" y="249"/>
                    </a:lnTo>
                    <a:lnTo>
                      <a:pt x="4" y="220"/>
                    </a:lnTo>
                    <a:lnTo>
                      <a:pt x="3" y="199"/>
                    </a:lnTo>
                    <a:lnTo>
                      <a:pt x="0" y="186"/>
                    </a:lnTo>
                    <a:lnTo>
                      <a:pt x="0" y="182"/>
                    </a:lnTo>
                    <a:lnTo>
                      <a:pt x="4" y="179"/>
                    </a:lnTo>
                    <a:lnTo>
                      <a:pt x="16" y="175"/>
                    </a:lnTo>
                    <a:lnTo>
                      <a:pt x="33" y="167"/>
                    </a:lnTo>
                    <a:lnTo>
                      <a:pt x="58" y="157"/>
                    </a:lnTo>
                    <a:lnTo>
                      <a:pt x="90" y="145"/>
                    </a:lnTo>
                    <a:lnTo>
                      <a:pt x="127" y="131"/>
                    </a:lnTo>
                    <a:lnTo>
                      <a:pt x="169" y="116"/>
                    </a:lnTo>
                    <a:lnTo>
                      <a:pt x="217" y="102"/>
                    </a:lnTo>
                    <a:lnTo>
                      <a:pt x="270" y="86"/>
                    </a:lnTo>
                    <a:lnTo>
                      <a:pt x="325" y="70"/>
                    </a:lnTo>
                    <a:lnTo>
                      <a:pt x="385" y="55"/>
                    </a:lnTo>
                    <a:lnTo>
                      <a:pt x="449" y="42"/>
                    </a:lnTo>
                    <a:lnTo>
                      <a:pt x="515" y="29"/>
                    </a:lnTo>
                    <a:lnTo>
                      <a:pt x="583" y="17"/>
                    </a:lnTo>
                    <a:lnTo>
                      <a:pt x="653" y="8"/>
                    </a:lnTo>
                    <a:lnTo>
                      <a:pt x="726" y="2"/>
                    </a:lnTo>
                    <a:lnTo>
                      <a:pt x="801" y="0"/>
                    </a:lnTo>
                    <a:lnTo>
                      <a:pt x="875" y="0"/>
                    </a:lnTo>
                    <a:lnTo>
                      <a:pt x="949" y="4"/>
                    </a:lnTo>
                    <a:lnTo>
                      <a:pt x="1024" y="11"/>
                    </a:lnTo>
                    <a:lnTo>
                      <a:pt x="1098" y="24"/>
                    </a:lnTo>
                    <a:lnTo>
                      <a:pt x="1173" y="43"/>
                    </a:lnTo>
                    <a:lnTo>
                      <a:pt x="1244" y="67"/>
                    </a:lnTo>
                    <a:lnTo>
                      <a:pt x="1314" y="96"/>
                    </a:lnTo>
                    <a:lnTo>
                      <a:pt x="1383" y="131"/>
                    </a:lnTo>
                  </a:path>
                </a:pathLst>
              </a:custGeom>
              <a:gradFill rotWithShape="1">
                <a:gsLst>
                  <a:gs pos="0">
                    <a:srgbClr val="00B1F0"/>
                  </a:gs>
                  <a:gs pos="100000">
                    <a:srgbClr val="00B1F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381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9" name="Freeform 25"/>
              <p:cNvSpPr>
                <a:spLocks/>
              </p:cNvSpPr>
              <p:nvPr/>
            </p:nvSpPr>
            <p:spPr bwMode="gray">
              <a:xfrm>
                <a:off x="2420" y="-22"/>
                <a:ext cx="992" cy="1875"/>
              </a:xfrm>
              <a:custGeom>
                <a:avLst/>
                <a:gdLst/>
                <a:ahLst/>
                <a:cxnLst>
                  <a:cxn ang="0">
                    <a:pos x="1467" y="1246"/>
                  </a:cxn>
                  <a:cxn ang="0">
                    <a:pos x="1444" y="1390"/>
                  </a:cxn>
                  <a:cxn ang="0">
                    <a:pos x="1400" y="1529"/>
                  </a:cxn>
                  <a:cxn ang="0">
                    <a:pos x="1339" y="1662"/>
                  </a:cxn>
                  <a:cxn ang="0">
                    <a:pos x="1267" y="1784"/>
                  </a:cxn>
                  <a:cxn ang="0">
                    <a:pos x="1187" y="1898"/>
                  </a:cxn>
                  <a:cxn ang="0">
                    <a:pos x="1102" y="2002"/>
                  </a:cxn>
                  <a:cxn ang="0">
                    <a:pos x="1019" y="2094"/>
                  </a:cxn>
                  <a:cxn ang="0">
                    <a:pos x="939" y="2174"/>
                  </a:cxn>
                  <a:cxn ang="0">
                    <a:pos x="866" y="2239"/>
                  </a:cxn>
                  <a:cxn ang="0">
                    <a:pos x="806" y="2290"/>
                  </a:cxn>
                  <a:cxn ang="0">
                    <a:pos x="763" y="2325"/>
                  </a:cxn>
                  <a:cxn ang="0">
                    <a:pos x="739" y="2343"/>
                  </a:cxn>
                  <a:cxn ang="0">
                    <a:pos x="732" y="2343"/>
                  </a:cxn>
                  <a:cxn ang="0">
                    <a:pos x="709" y="2325"/>
                  </a:cxn>
                  <a:cxn ang="0">
                    <a:pos x="665" y="2290"/>
                  </a:cxn>
                  <a:cxn ang="0">
                    <a:pos x="604" y="2239"/>
                  </a:cxn>
                  <a:cxn ang="0">
                    <a:pos x="532" y="2174"/>
                  </a:cxn>
                  <a:cxn ang="0">
                    <a:pos x="452" y="2094"/>
                  </a:cxn>
                  <a:cxn ang="0">
                    <a:pos x="367" y="2002"/>
                  </a:cxn>
                  <a:cxn ang="0">
                    <a:pos x="284" y="1898"/>
                  </a:cxn>
                  <a:cxn ang="0">
                    <a:pos x="204" y="1784"/>
                  </a:cxn>
                  <a:cxn ang="0">
                    <a:pos x="131" y="1662"/>
                  </a:cxn>
                  <a:cxn ang="0">
                    <a:pos x="71" y="1529"/>
                  </a:cxn>
                  <a:cxn ang="0">
                    <a:pos x="27" y="1390"/>
                  </a:cxn>
                  <a:cxn ang="0">
                    <a:pos x="4" y="1246"/>
                  </a:cxn>
                  <a:cxn ang="0">
                    <a:pos x="4" y="1098"/>
                  </a:cxn>
                  <a:cxn ang="0">
                    <a:pos x="27" y="954"/>
                  </a:cxn>
                  <a:cxn ang="0">
                    <a:pos x="71" y="815"/>
                  </a:cxn>
                  <a:cxn ang="0">
                    <a:pos x="131" y="684"/>
                  </a:cxn>
                  <a:cxn ang="0">
                    <a:pos x="204" y="560"/>
                  </a:cxn>
                  <a:cxn ang="0">
                    <a:pos x="284" y="446"/>
                  </a:cxn>
                  <a:cxn ang="0">
                    <a:pos x="367" y="343"/>
                  </a:cxn>
                  <a:cxn ang="0">
                    <a:pos x="452" y="251"/>
                  </a:cxn>
                  <a:cxn ang="0">
                    <a:pos x="532" y="170"/>
                  </a:cxn>
                  <a:cxn ang="0">
                    <a:pos x="604" y="105"/>
                  </a:cxn>
                  <a:cxn ang="0">
                    <a:pos x="665" y="55"/>
                  </a:cxn>
                  <a:cxn ang="0">
                    <a:pos x="709" y="19"/>
                  </a:cxn>
                  <a:cxn ang="0">
                    <a:pos x="732" y="1"/>
                  </a:cxn>
                  <a:cxn ang="0">
                    <a:pos x="739" y="1"/>
                  </a:cxn>
                  <a:cxn ang="0">
                    <a:pos x="763" y="19"/>
                  </a:cxn>
                  <a:cxn ang="0">
                    <a:pos x="806" y="55"/>
                  </a:cxn>
                  <a:cxn ang="0">
                    <a:pos x="866" y="105"/>
                  </a:cxn>
                  <a:cxn ang="0">
                    <a:pos x="939" y="170"/>
                  </a:cxn>
                  <a:cxn ang="0">
                    <a:pos x="1019" y="251"/>
                  </a:cxn>
                  <a:cxn ang="0">
                    <a:pos x="1102" y="343"/>
                  </a:cxn>
                  <a:cxn ang="0">
                    <a:pos x="1187" y="446"/>
                  </a:cxn>
                  <a:cxn ang="0">
                    <a:pos x="1267" y="560"/>
                  </a:cxn>
                  <a:cxn ang="0">
                    <a:pos x="1339" y="684"/>
                  </a:cxn>
                  <a:cxn ang="0">
                    <a:pos x="1400" y="815"/>
                  </a:cxn>
                  <a:cxn ang="0">
                    <a:pos x="1444" y="954"/>
                  </a:cxn>
                  <a:cxn ang="0">
                    <a:pos x="1467" y="1098"/>
                  </a:cxn>
                </a:cxnLst>
                <a:rect l="0" t="0" r="r" b="b"/>
                <a:pathLst>
                  <a:path w="1470" h="2346">
                    <a:moveTo>
                      <a:pt x="1470" y="1173"/>
                    </a:moveTo>
                    <a:lnTo>
                      <a:pt x="1467" y="1246"/>
                    </a:lnTo>
                    <a:lnTo>
                      <a:pt x="1458" y="1319"/>
                    </a:lnTo>
                    <a:lnTo>
                      <a:pt x="1444" y="1390"/>
                    </a:lnTo>
                    <a:lnTo>
                      <a:pt x="1423" y="1462"/>
                    </a:lnTo>
                    <a:lnTo>
                      <a:pt x="1400" y="1529"/>
                    </a:lnTo>
                    <a:lnTo>
                      <a:pt x="1371" y="1596"/>
                    </a:lnTo>
                    <a:lnTo>
                      <a:pt x="1339" y="1662"/>
                    </a:lnTo>
                    <a:lnTo>
                      <a:pt x="1305" y="1724"/>
                    </a:lnTo>
                    <a:lnTo>
                      <a:pt x="1267" y="1784"/>
                    </a:lnTo>
                    <a:lnTo>
                      <a:pt x="1228" y="1843"/>
                    </a:lnTo>
                    <a:lnTo>
                      <a:pt x="1187" y="1898"/>
                    </a:lnTo>
                    <a:lnTo>
                      <a:pt x="1145" y="1952"/>
                    </a:lnTo>
                    <a:lnTo>
                      <a:pt x="1102" y="2002"/>
                    </a:lnTo>
                    <a:lnTo>
                      <a:pt x="1060" y="2050"/>
                    </a:lnTo>
                    <a:lnTo>
                      <a:pt x="1019" y="2094"/>
                    </a:lnTo>
                    <a:lnTo>
                      <a:pt x="978" y="2134"/>
                    </a:lnTo>
                    <a:lnTo>
                      <a:pt x="939" y="2174"/>
                    </a:lnTo>
                    <a:lnTo>
                      <a:pt x="901" y="2207"/>
                    </a:lnTo>
                    <a:lnTo>
                      <a:pt x="866" y="2239"/>
                    </a:lnTo>
                    <a:lnTo>
                      <a:pt x="835" y="2266"/>
                    </a:lnTo>
                    <a:lnTo>
                      <a:pt x="806" y="2290"/>
                    </a:lnTo>
                    <a:lnTo>
                      <a:pt x="783" y="2309"/>
                    </a:lnTo>
                    <a:lnTo>
                      <a:pt x="763" y="2325"/>
                    </a:lnTo>
                    <a:lnTo>
                      <a:pt x="748" y="2336"/>
                    </a:lnTo>
                    <a:lnTo>
                      <a:pt x="739" y="2343"/>
                    </a:lnTo>
                    <a:lnTo>
                      <a:pt x="735" y="2346"/>
                    </a:lnTo>
                    <a:lnTo>
                      <a:pt x="732" y="2343"/>
                    </a:lnTo>
                    <a:lnTo>
                      <a:pt x="723" y="2336"/>
                    </a:lnTo>
                    <a:lnTo>
                      <a:pt x="709" y="2325"/>
                    </a:lnTo>
                    <a:lnTo>
                      <a:pt x="688" y="2309"/>
                    </a:lnTo>
                    <a:lnTo>
                      <a:pt x="665" y="2290"/>
                    </a:lnTo>
                    <a:lnTo>
                      <a:pt x="636" y="2266"/>
                    </a:lnTo>
                    <a:lnTo>
                      <a:pt x="604" y="2239"/>
                    </a:lnTo>
                    <a:lnTo>
                      <a:pt x="570" y="2207"/>
                    </a:lnTo>
                    <a:lnTo>
                      <a:pt x="532" y="2174"/>
                    </a:lnTo>
                    <a:lnTo>
                      <a:pt x="493" y="2134"/>
                    </a:lnTo>
                    <a:lnTo>
                      <a:pt x="452" y="2094"/>
                    </a:lnTo>
                    <a:lnTo>
                      <a:pt x="410" y="2050"/>
                    </a:lnTo>
                    <a:lnTo>
                      <a:pt x="367" y="2002"/>
                    </a:lnTo>
                    <a:lnTo>
                      <a:pt x="325" y="1952"/>
                    </a:lnTo>
                    <a:lnTo>
                      <a:pt x="284" y="1898"/>
                    </a:lnTo>
                    <a:lnTo>
                      <a:pt x="243" y="1843"/>
                    </a:lnTo>
                    <a:lnTo>
                      <a:pt x="204" y="1784"/>
                    </a:lnTo>
                    <a:lnTo>
                      <a:pt x="166" y="1724"/>
                    </a:lnTo>
                    <a:lnTo>
                      <a:pt x="131" y="1662"/>
                    </a:lnTo>
                    <a:lnTo>
                      <a:pt x="100" y="1596"/>
                    </a:lnTo>
                    <a:lnTo>
                      <a:pt x="71" y="1529"/>
                    </a:lnTo>
                    <a:lnTo>
                      <a:pt x="48" y="1462"/>
                    </a:lnTo>
                    <a:lnTo>
                      <a:pt x="27" y="1390"/>
                    </a:lnTo>
                    <a:lnTo>
                      <a:pt x="13" y="1319"/>
                    </a:lnTo>
                    <a:lnTo>
                      <a:pt x="4" y="1246"/>
                    </a:lnTo>
                    <a:lnTo>
                      <a:pt x="0" y="1173"/>
                    </a:lnTo>
                    <a:lnTo>
                      <a:pt x="4" y="1098"/>
                    </a:lnTo>
                    <a:lnTo>
                      <a:pt x="13" y="1025"/>
                    </a:lnTo>
                    <a:lnTo>
                      <a:pt x="27" y="954"/>
                    </a:lnTo>
                    <a:lnTo>
                      <a:pt x="48" y="884"/>
                    </a:lnTo>
                    <a:lnTo>
                      <a:pt x="71" y="815"/>
                    </a:lnTo>
                    <a:lnTo>
                      <a:pt x="100" y="748"/>
                    </a:lnTo>
                    <a:lnTo>
                      <a:pt x="131" y="684"/>
                    </a:lnTo>
                    <a:lnTo>
                      <a:pt x="166" y="621"/>
                    </a:lnTo>
                    <a:lnTo>
                      <a:pt x="204" y="560"/>
                    </a:lnTo>
                    <a:lnTo>
                      <a:pt x="243" y="502"/>
                    </a:lnTo>
                    <a:lnTo>
                      <a:pt x="284" y="446"/>
                    </a:lnTo>
                    <a:lnTo>
                      <a:pt x="325" y="394"/>
                    </a:lnTo>
                    <a:lnTo>
                      <a:pt x="367" y="343"/>
                    </a:lnTo>
                    <a:lnTo>
                      <a:pt x="410" y="294"/>
                    </a:lnTo>
                    <a:lnTo>
                      <a:pt x="452" y="251"/>
                    </a:lnTo>
                    <a:lnTo>
                      <a:pt x="493" y="210"/>
                    </a:lnTo>
                    <a:lnTo>
                      <a:pt x="532" y="170"/>
                    </a:lnTo>
                    <a:lnTo>
                      <a:pt x="570" y="137"/>
                    </a:lnTo>
                    <a:lnTo>
                      <a:pt x="604" y="105"/>
                    </a:lnTo>
                    <a:lnTo>
                      <a:pt x="636" y="79"/>
                    </a:lnTo>
                    <a:lnTo>
                      <a:pt x="665" y="55"/>
                    </a:lnTo>
                    <a:lnTo>
                      <a:pt x="688" y="35"/>
                    </a:lnTo>
                    <a:lnTo>
                      <a:pt x="709" y="19"/>
                    </a:lnTo>
                    <a:lnTo>
                      <a:pt x="723" y="9"/>
                    </a:lnTo>
                    <a:lnTo>
                      <a:pt x="732" y="1"/>
                    </a:lnTo>
                    <a:lnTo>
                      <a:pt x="735" y="0"/>
                    </a:lnTo>
                    <a:lnTo>
                      <a:pt x="739" y="1"/>
                    </a:lnTo>
                    <a:lnTo>
                      <a:pt x="748" y="9"/>
                    </a:lnTo>
                    <a:lnTo>
                      <a:pt x="763" y="19"/>
                    </a:lnTo>
                    <a:lnTo>
                      <a:pt x="783" y="35"/>
                    </a:lnTo>
                    <a:lnTo>
                      <a:pt x="806" y="55"/>
                    </a:lnTo>
                    <a:lnTo>
                      <a:pt x="835" y="79"/>
                    </a:lnTo>
                    <a:lnTo>
                      <a:pt x="866" y="105"/>
                    </a:lnTo>
                    <a:lnTo>
                      <a:pt x="901" y="137"/>
                    </a:lnTo>
                    <a:lnTo>
                      <a:pt x="939" y="170"/>
                    </a:lnTo>
                    <a:lnTo>
                      <a:pt x="978" y="210"/>
                    </a:lnTo>
                    <a:lnTo>
                      <a:pt x="1019" y="251"/>
                    </a:lnTo>
                    <a:lnTo>
                      <a:pt x="1060" y="294"/>
                    </a:lnTo>
                    <a:lnTo>
                      <a:pt x="1102" y="343"/>
                    </a:lnTo>
                    <a:lnTo>
                      <a:pt x="1145" y="394"/>
                    </a:lnTo>
                    <a:lnTo>
                      <a:pt x="1187" y="446"/>
                    </a:lnTo>
                    <a:lnTo>
                      <a:pt x="1228" y="502"/>
                    </a:lnTo>
                    <a:lnTo>
                      <a:pt x="1267" y="560"/>
                    </a:lnTo>
                    <a:lnTo>
                      <a:pt x="1305" y="621"/>
                    </a:lnTo>
                    <a:lnTo>
                      <a:pt x="1339" y="684"/>
                    </a:lnTo>
                    <a:lnTo>
                      <a:pt x="1371" y="748"/>
                    </a:lnTo>
                    <a:lnTo>
                      <a:pt x="1400" y="815"/>
                    </a:lnTo>
                    <a:lnTo>
                      <a:pt x="1423" y="884"/>
                    </a:lnTo>
                    <a:lnTo>
                      <a:pt x="1444" y="954"/>
                    </a:lnTo>
                    <a:lnTo>
                      <a:pt x="1458" y="1025"/>
                    </a:lnTo>
                    <a:lnTo>
                      <a:pt x="1467" y="1098"/>
                    </a:lnTo>
                    <a:lnTo>
                      <a:pt x="1470" y="1173"/>
                    </a:lnTo>
                  </a:path>
                </a:pathLst>
              </a:custGeom>
              <a:gradFill rotWithShape="1">
                <a:gsLst>
                  <a:gs pos="0">
                    <a:srgbClr val="53B749"/>
                  </a:gs>
                  <a:gs pos="100000">
                    <a:srgbClr val="53B74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0" name="Freeform 28"/>
              <p:cNvSpPr>
                <a:spLocks/>
              </p:cNvSpPr>
              <p:nvPr/>
            </p:nvSpPr>
            <p:spPr bwMode="gray">
              <a:xfrm rot="20760356">
                <a:off x="748" y="2468"/>
                <a:ext cx="1915" cy="922"/>
              </a:xfrm>
              <a:custGeom>
                <a:avLst/>
                <a:gdLst/>
                <a:ahLst/>
                <a:cxnLst>
                  <a:cxn ang="0">
                    <a:pos x="717" y="96"/>
                  </a:cxn>
                  <a:cxn ang="0">
                    <a:pos x="860" y="43"/>
                  </a:cxn>
                  <a:cxn ang="0">
                    <a:pos x="1008" y="11"/>
                  </a:cxn>
                  <a:cxn ang="0">
                    <a:pos x="1157" y="0"/>
                  </a:cxn>
                  <a:cxn ang="0">
                    <a:pos x="1306" y="3"/>
                  </a:cxn>
                  <a:cxn ang="0">
                    <a:pos x="1449" y="17"/>
                  </a:cxn>
                  <a:cxn ang="0">
                    <a:pos x="1583" y="42"/>
                  </a:cxn>
                  <a:cxn ang="0">
                    <a:pos x="1707" y="70"/>
                  </a:cxn>
                  <a:cxn ang="0">
                    <a:pos x="1815" y="102"/>
                  </a:cxn>
                  <a:cxn ang="0">
                    <a:pos x="1905" y="131"/>
                  </a:cxn>
                  <a:cxn ang="0">
                    <a:pos x="1972" y="157"/>
                  </a:cxn>
                  <a:cxn ang="0">
                    <a:pos x="2016" y="175"/>
                  </a:cxn>
                  <a:cxn ang="0">
                    <a:pos x="2032" y="182"/>
                  </a:cxn>
                  <a:cxn ang="0">
                    <a:pos x="2029" y="200"/>
                  </a:cxn>
                  <a:cxn ang="0">
                    <a:pos x="2022" y="249"/>
                  </a:cxn>
                  <a:cxn ang="0">
                    <a:pos x="2009" y="326"/>
                  </a:cxn>
                  <a:cxn ang="0">
                    <a:pos x="1989" y="427"/>
                  </a:cxn>
                  <a:cxn ang="0">
                    <a:pos x="1958" y="542"/>
                  </a:cxn>
                  <a:cxn ang="0">
                    <a:pos x="1919" y="672"/>
                  </a:cxn>
                  <a:cxn ang="0">
                    <a:pos x="1866" y="806"/>
                  </a:cxn>
                  <a:cxn ang="0">
                    <a:pos x="1802" y="944"/>
                  </a:cxn>
                  <a:cxn ang="0">
                    <a:pos x="1722" y="1076"/>
                  </a:cxn>
                  <a:cxn ang="0">
                    <a:pos x="1627" y="1202"/>
                  </a:cxn>
                  <a:cxn ang="0">
                    <a:pos x="1514" y="1313"/>
                  </a:cxn>
                  <a:cxn ang="0">
                    <a:pos x="1383" y="1405"/>
                  </a:cxn>
                  <a:cxn ang="0">
                    <a:pos x="1245" y="1469"/>
                  </a:cxn>
                  <a:cxn ang="0">
                    <a:pos x="1099" y="1511"/>
                  </a:cxn>
                  <a:cxn ang="0">
                    <a:pos x="950" y="1532"/>
                  </a:cxn>
                  <a:cxn ang="0">
                    <a:pos x="801" y="1536"/>
                  </a:cxn>
                  <a:cxn ang="0">
                    <a:pos x="654" y="1527"/>
                  </a:cxn>
                  <a:cxn ang="0">
                    <a:pos x="515" y="1507"/>
                  </a:cxn>
                  <a:cxn ang="0">
                    <a:pos x="385" y="1481"/>
                  </a:cxn>
                  <a:cxn ang="0">
                    <a:pos x="270" y="1450"/>
                  </a:cxn>
                  <a:cxn ang="0">
                    <a:pos x="170" y="1419"/>
                  </a:cxn>
                  <a:cxn ang="0">
                    <a:pos x="91" y="1390"/>
                  </a:cxn>
                  <a:cxn ang="0">
                    <a:pos x="34" y="1368"/>
                  </a:cxn>
                  <a:cxn ang="0">
                    <a:pos x="5" y="1357"/>
                  </a:cxn>
                  <a:cxn ang="0">
                    <a:pos x="0" y="1349"/>
                  </a:cxn>
                  <a:cxn ang="0">
                    <a:pos x="5" y="1316"/>
                  </a:cxn>
                  <a:cxn ang="0">
                    <a:pos x="15" y="1250"/>
                  </a:cxn>
                  <a:cxn ang="0">
                    <a:pos x="33" y="1161"/>
                  </a:cxn>
                  <a:cxn ang="0">
                    <a:pos x="57" y="1053"/>
                  </a:cxn>
                  <a:cxn ang="0">
                    <a:pos x="92" y="929"/>
                  </a:cxn>
                  <a:cxn ang="0">
                    <a:pos x="139" y="798"/>
                  </a:cxn>
                  <a:cxn ang="0">
                    <a:pos x="197" y="661"/>
                  </a:cxn>
                  <a:cxn ang="0">
                    <a:pos x="269" y="525"/>
                  </a:cxn>
                  <a:cxn ang="0">
                    <a:pos x="356" y="395"/>
                  </a:cxn>
                  <a:cxn ang="0">
                    <a:pos x="460" y="277"/>
                  </a:cxn>
                  <a:cxn ang="0">
                    <a:pos x="581" y="175"/>
                  </a:cxn>
                </a:cxnLst>
                <a:rect l="0" t="0" r="r" b="b"/>
                <a:pathLst>
                  <a:path w="2032" h="1536">
                    <a:moveTo>
                      <a:pt x="648" y="131"/>
                    </a:moveTo>
                    <a:lnTo>
                      <a:pt x="717" y="96"/>
                    </a:lnTo>
                    <a:lnTo>
                      <a:pt x="788" y="67"/>
                    </a:lnTo>
                    <a:lnTo>
                      <a:pt x="860" y="43"/>
                    </a:lnTo>
                    <a:lnTo>
                      <a:pt x="934" y="24"/>
                    </a:lnTo>
                    <a:lnTo>
                      <a:pt x="1008" y="11"/>
                    </a:lnTo>
                    <a:lnTo>
                      <a:pt x="1083" y="4"/>
                    </a:lnTo>
                    <a:lnTo>
                      <a:pt x="1157" y="0"/>
                    </a:lnTo>
                    <a:lnTo>
                      <a:pt x="1232" y="0"/>
                    </a:lnTo>
                    <a:lnTo>
                      <a:pt x="1306" y="3"/>
                    </a:lnTo>
                    <a:lnTo>
                      <a:pt x="1377" y="8"/>
                    </a:lnTo>
                    <a:lnTo>
                      <a:pt x="1449" y="17"/>
                    </a:lnTo>
                    <a:lnTo>
                      <a:pt x="1517" y="29"/>
                    </a:lnTo>
                    <a:lnTo>
                      <a:pt x="1583" y="42"/>
                    </a:lnTo>
                    <a:lnTo>
                      <a:pt x="1647" y="55"/>
                    </a:lnTo>
                    <a:lnTo>
                      <a:pt x="1707" y="70"/>
                    </a:lnTo>
                    <a:lnTo>
                      <a:pt x="1762" y="86"/>
                    </a:lnTo>
                    <a:lnTo>
                      <a:pt x="1815" y="102"/>
                    </a:lnTo>
                    <a:lnTo>
                      <a:pt x="1862" y="116"/>
                    </a:lnTo>
                    <a:lnTo>
                      <a:pt x="1905" y="131"/>
                    </a:lnTo>
                    <a:lnTo>
                      <a:pt x="1942" y="146"/>
                    </a:lnTo>
                    <a:lnTo>
                      <a:pt x="1972" y="157"/>
                    </a:lnTo>
                    <a:lnTo>
                      <a:pt x="1999" y="167"/>
                    </a:lnTo>
                    <a:lnTo>
                      <a:pt x="2016" y="175"/>
                    </a:lnTo>
                    <a:lnTo>
                      <a:pt x="2028" y="179"/>
                    </a:lnTo>
                    <a:lnTo>
                      <a:pt x="2032" y="182"/>
                    </a:lnTo>
                    <a:lnTo>
                      <a:pt x="2031" y="186"/>
                    </a:lnTo>
                    <a:lnTo>
                      <a:pt x="2029" y="200"/>
                    </a:lnTo>
                    <a:lnTo>
                      <a:pt x="2026" y="220"/>
                    </a:lnTo>
                    <a:lnTo>
                      <a:pt x="2022" y="249"/>
                    </a:lnTo>
                    <a:lnTo>
                      <a:pt x="2018" y="286"/>
                    </a:lnTo>
                    <a:lnTo>
                      <a:pt x="2009" y="326"/>
                    </a:lnTo>
                    <a:lnTo>
                      <a:pt x="2000" y="375"/>
                    </a:lnTo>
                    <a:lnTo>
                      <a:pt x="1989" y="427"/>
                    </a:lnTo>
                    <a:lnTo>
                      <a:pt x="1975" y="483"/>
                    </a:lnTo>
                    <a:lnTo>
                      <a:pt x="1958" y="542"/>
                    </a:lnTo>
                    <a:lnTo>
                      <a:pt x="1940" y="607"/>
                    </a:lnTo>
                    <a:lnTo>
                      <a:pt x="1919" y="672"/>
                    </a:lnTo>
                    <a:lnTo>
                      <a:pt x="1894" y="738"/>
                    </a:lnTo>
                    <a:lnTo>
                      <a:pt x="1866" y="806"/>
                    </a:lnTo>
                    <a:lnTo>
                      <a:pt x="1835" y="875"/>
                    </a:lnTo>
                    <a:lnTo>
                      <a:pt x="1802" y="944"/>
                    </a:lnTo>
                    <a:lnTo>
                      <a:pt x="1764" y="1011"/>
                    </a:lnTo>
                    <a:lnTo>
                      <a:pt x="1722" y="1076"/>
                    </a:lnTo>
                    <a:lnTo>
                      <a:pt x="1676" y="1141"/>
                    </a:lnTo>
                    <a:lnTo>
                      <a:pt x="1627" y="1202"/>
                    </a:lnTo>
                    <a:lnTo>
                      <a:pt x="1573" y="1259"/>
                    </a:lnTo>
                    <a:lnTo>
                      <a:pt x="1514" y="1313"/>
                    </a:lnTo>
                    <a:lnTo>
                      <a:pt x="1452" y="1361"/>
                    </a:lnTo>
                    <a:lnTo>
                      <a:pt x="1383" y="1405"/>
                    </a:lnTo>
                    <a:lnTo>
                      <a:pt x="1315" y="1440"/>
                    </a:lnTo>
                    <a:lnTo>
                      <a:pt x="1245" y="1469"/>
                    </a:lnTo>
                    <a:lnTo>
                      <a:pt x="1173" y="1494"/>
                    </a:lnTo>
                    <a:lnTo>
                      <a:pt x="1099" y="1511"/>
                    </a:lnTo>
                    <a:lnTo>
                      <a:pt x="1024" y="1524"/>
                    </a:lnTo>
                    <a:lnTo>
                      <a:pt x="950" y="1532"/>
                    </a:lnTo>
                    <a:lnTo>
                      <a:pt x="876" y="1536"/>
                    </a:lnTo>
                    <a:lnTo>
                      <a:pt x="801" y="1536"/>
                    </a:lnTo>
                    <a:lnTo>
                      <a:pt x="727" y="1533"/>
                    </a:lnTo>
                    <a:lnTo>
                      <a:pt x="654" y="1527"/>
                    </a:lnTo>
                    <a:lnTo>
                      <a:pt x="584" y="1518"/>
                    </a:lnTo>
                    <a:lnTo>
                      <a:pt x="515" y="1507"/>
                    </a:lnTo>
                    <a:lnTo>
                      <a:pt x="450" y="1495"/>
                    </a:lnTo>
                    <a:lnTo>
                      <a:pt x="385" y="1481"/>
                    </a:lnTo>
                    <a:lnTo>
                      <a:pt x="326" y="1466"/>
                    </a:lnTo>
                    <a:lnTo>
                      <a:pt x="270" y="1450"/>
                    </a:lnTo>
                    <a:lnTo>
                      <a:pt x="218" y="1434"/>
                    </a:lnTo>
                    <a:lnTo>
                      <a:pt x="170" y="1419"/>
                    </a:lnTo>
                    <a:lnTo>
                      <a:pt x="127" y="1405"/>
                    </a:lnTo>
                    <a:lnTo>
                      <a:pt x="91" y="1390"/>
                    </a:lnTo>
                    <a:lnTo>
                      <a:pt x="59" y="1378"/>
                    </a:lnTo>
                    <a:lnTo>
                      <a:pt x="34" y="1368"/>
                    </a:lnTo>
                    <a:lnTo>
                      <a:pt x="16" y="1361"/>
                    </a:lnTo>
                    <a:lnTo>
                      <a:pt x="5" y="1357"/>
                    </a:lnTo>
                    <a:lnTo>
                      <a:pt x="0" y="1355"/>
                    </a:lnTo>
                    <a:lnTo>
                      <a:pt x="0" y="1349"/>
                    </a:lnTo>
                    <a:lnTo>
                      <a:pt x="3" y="1336"/>
                    </a:lnTo>
                    <a:lnTo>
                      <a:pt x="5" y="1316"/>
                    </a:lnTo>
                    <a:lnTo>
                      <a:pt x="9" y="1287"/>
                    </a:lnTo>
                    <a:lnTo>
                      <a:pt x="15" y="1250"/>
                    </a:lnTo>
                    <a:lnTo>
                      <a:pt x="22" y="1209"/>
                    </a:lnTo>
                    <a:lnTo>
                      <a:pt x="33" y="1161"/>
                    </a:lnTo>
                    <a:lnTo>
                      <a:pt x="44" y="1109"/>
                    </a:lnTo>
                    <a:lnTo>
                      <a:pt x="57" y="1053"/>
                    </a:lnTo>
                    <a:lnTo>
                      <a:pt x="73" y="993"/>
                    </a:lnTo>
                    <a:lnTo>
                      <a:pt x="92" y="929"/>
                    </a:lnTo>
                    <a:lnTo>
                      <a:pt x="114" y="865"/>
                    </a:lnTo>
                    <a:lnTo>
                      <a:pt x="139" y="798"/>
                    </a:lnTo>
                    <a:lnTo>
                      <a:pt x="167" y="729"/>
                    </a:lnTo>
                    <a:lnTo>
                      <a:pt x="197" y="661"/>
                    </a:lnTo>
                    <a:lnTo>
                      <a:pt x="231" y="592"/>
                    </a:lnTo>
                    <a:lnTo>
                      <a:pt x="269" y="525"/>
                    </a:lnTo>
                    <a:lnTo>
                      <a:pt x="311" y="459"/>
                    </a:lnTo>
                    <a:lnTo>
                      <a:pt x="356" y="395"/>
                    </a:lnTo>
                    <a:lnTo>
                      <a:pt x="406" y="334"/>
                    </a:lnTo>
                    <a:lnTo>
                      <a:pt x="460" y="277"/>
                    </a:lnTo>
                    <a:lnTo>
                      <a:pt x="518" y="223"/>
                    </a:lnTo>
                    <a:lnTo>
                      <a:pt x="581" y="175"/>
                    </a:lnTo>
                    <a:lnTo>
                      <a:pt x="648" y="131"/>
                    </a:lnTo>
                  </a:path>
                </a:pathLst>
              </a:custGeom>
              <a:gradFill rotWithShape="1">
                <a:gsLst>
                  <a:gs pos="0">
                    <a:srgbClr val="BC61CB"/>
                  </a:gs>
                  <a:gs pos="100000">
                    <a:srgbClr val="BC61CB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81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gray">
              <a:xfrm>
                <a:off x="2332" y="2408"/>
                <a:ext cx="960" cy="1710"/>
              </a:xfrm>
              <a:custGeom>
                <a:avLst/>
                <a:gdLst/>
                <a:ahLst/>
                <a:cxnLst>
                  <a:cxn ang="0">
                    <a:pos x="1467" y="1246"/>
                  </a:cxn>
                  <a:cxn ang="0">
                    <a:pos x="1444" y="1390"/>
                  </a:cxn>
                  <a:cxn ang="0">
                    <a:pos x="1400" y="1529"/>
                  </a:cxn>
                  <a:cxn ang="0">
                    <a:pos x="1339" y="1662"/>
                  </a:cxn>
                  <a:cxn ang="0">
                    <a:pos x="1267" y="1784"/>
                  </a:cxn>
                  <a:cxn ang="0">
                    <a:pos x="1187" y="1898"/>
                  </a:cxn>
                  <a:cxn ang="0">
                    <a:pos x="1102" y="2002"/>
                  </a:cxn>
                  <a:cxn ang="0">
                    <a:pos x="1019" y="2094"/>
                  </a:cxn>
                  <a:cxn ang="0">
                    <a:pos x="939" y="2174"/>
                  </a:cxn>
                  <a:cxn ang="0">
                    <a:pos x="866" y="2240"/>
                  </a:cxn>
                  <a:cxn ang="0">
                    <a:pos x="806" y="2291"/>
                  </a:cxn>
                  <a:cxn ang="0">
                    <a:pos x="763" y="2326"/>
                  </a:cxn>
                  <a:cxn ang="0">
                    <a:pos x="739" y="2343"/>
                  </a:cxn>
                  <a:cxn ang="0">
                    <a:pos x="732" y="2343"/>
                  </a:cxn>
                  <a:cxn ang="0">
                    <a:pos x="709" y="2326"/>
                  </a:cxn>
                  <a:cxn ang="0">
                    <a:pos x="665" y="2291"/>
                  </a:cxn>
                  <a:cxn ang="0">
                    <a:pos x="604" y="2240"/>
                  </a:cxn>
                  <a:cxn ang="0">
                    <a:pos x="532" y="2174"/>
                  </a:cxn>
                  <a:cxn ang="0">
                    <a:pos x="452" y="2094"/>
                  </a:cxn>
                  <a:cxn ang="0">
                    <a:pos x="367" y="2002"/>
                  </a:cxn>
                  <a:cxn ang="0">
                    <a:pos x="284" y="1898"/>
                  </a:cxn>
                  <a:cxn ang="0">
                    <a:pos x="204" y="1784"/>
                  </a:cxn>
                  <a:cxn ang="0">
                    <a:pos x="131" y="1662"/>
                  </a:cxn>
                  <a:cxn ang="0">
                    <a:pos x="71" y="1529"/>
                  </a:cxn>
                  <a:cxn ang="0">
                    <a:pos x="27" y="1390"/>
                  </a:cxn>
                  <a:cxn ang="0">
                    <a:pos x="4" y="1246"/>
                  </a:cxn>
                  <a:cxn ang="0">
                    <a:pos x="4" y="1099"/>
                  </a:cxn>
                  <a:cxn ang="0">
                    <a:pos x="27" y="954"/>
                  </a:cxn>
                  <a:cxn ang="0">
                    <a:pos x="71" y="816"/>
                  </a:cxn>
                  <a:cxn ang="0">
                    <a:pos x="131" y="684"/>
                  </a:cxn>
                  <a:cxn ang="0">
                    <a:pos x="204" y="560"/>
                  </a:cxn>
                  <a:cxn ang="0">
                    <a:pos x="284" y="446"/>
                  </a:cxn>
                  <a:cxn ang="0">
                    <a:pos x="367" y="343"/>
                  </a:cxn>
                  <a:cxn ang="0">
                    <a:pos x="452" y="251"/>
                  </a:cxn>
                  <a:cxn ang="0">
                    <a:pos x="532" y="171"/>
                  </a:cxn>
                  <a:cxn ang="0">
                    <a:pos x="604" y="105"/>
                  </a:cxn>
                  <a:cxn ang="0">
                    <a:pos x="665" y="55"/>
                  </a:cxn>
                  <a:cxn ang="0">
                    <a:pos x="709" y="19"/>
                  </a:cxn>
                  <a:cxn ang="0">
                    <a:pos x="732" y="1"/>
                  </a:cxn>
                  <a:cxn ang="0">
                    <a:pos x="739" y="1"/>
                  </a:cxn>
                  <a:cxn ang="0">
                    <a:pos x="763" y="19"/>
                  </a:cxn>
                  <a:cxn ang="0">
                    <a:pos x="806" y="55"/>
                  </a:cxn>
                  <a:cxn ang="0">
                    <a:pos x="866" y="105"/>
                  </a:cxn>
                  <a:cxn ang="0">
                    <a:pos x="939" y="171"/>
                  </a:cxn>
                  <a:cxn ang="0">
                    <a:pos x="1019" y="251"/>
                  </a:cxn>
                  <a:cxn ang="0">
                    <a:pos x="1102" y="343"/>
                  </a:cxn>
                  <a:cxn ang="0">
                    <a:pos x="1187" y="446"/>
                  </a:cxn>
                  <a:cxn ang="0">
                    <a:pos x="1267" y="560"/>
                  </a:cxn>
                  <a:cxn ang="0">
                    <a:pos x="1339" y="684"/>
                  </a:cxn>
                  <a:cxn ang="0">
                    <a:pos x="1400" y="816"/>
                  </a:cxn>
                  <a:cxn ang="0">
                    <a:pos x="1444" y="954"/>
                  </a:cxn>
                  <a:cxn ang="0">
                    <a:pos x="1467" y="1099"/>
                  </a:cxn>
                </a:cxnLst>
                <a:rect l="0" t="0" r="r" b="b"/>
                <a:pathLst>
                  <a:path w="1470" h="2346">
                    <a:moveTo>
                      <a:pt x="1470" y="1173"/>
                    </a:moveTo>
                    <a:lnTo>
                      <a:pt x="1467" y="1246"/>
                    </a:lnTo>
                    <a:lnTo>
                      <a:pt x="1458" y="1319"/>
                    </a:lnTo>
                    <a:lnTo>
                      <a:pt x="1444" y="1390"/>
                    </a:lnTo>
                    <a:lnTo>
                      <a:pt x="1423" y="1462"/>
                    </a:lnTo>
                    <a:lnTo>
                      <a:pt x="1400" y="1529"/>
                    </a:lnTo>
                    <a:lnTo>
                      <a:pt x="1371" y="1596"/>
                    </a:lnTo>
                    <a:lnTo>
                      <a:pt x="1339" y="1662"/>
                    </a:lnTo>
                    <a:lnTo>
                      <a:pt x="1305" y="1725"/>
                    </a:lnTo>
                    <a:lnTo>
                      <a:pt x="1267" y="1784"/>
                    </a:lnTo>
                    <a:lnTo>
                      <a:pt x="1228" y="1843"/>
                    </a:lnTo>
                    <a:lnTo>
                      <a:pt x="1187" y="1898"/>
                    </a:lnTo>
                    <a:lnTo>
                      <a:pt x="1145" y="1952"/>
                    </a:lnTo>
                    <a:lnTo>
                      <a:pt x="1102" y="2002"/>
                    </a:lnTo>
                    <a:lnTo>
                      <a:pt x="1060" y="2050"/>
                    </a:lnTo>
                    <a:lnTo>
                      <a:pt x="1019" y="2094"/>
                    </a:lnTo>
                    <a:lnTo>
                      <a:pt x="978" y="2135"/>
                    </a:lnTo>
                    <a:lnTo>
                      <a:pt x="939" y="2174"/>
                    </a:lnTo>
                    <a:lnTo>
                      <a:pt x="901" y="2207"/>
                    </a:lnTo>
                    <a:lnTo>
                      <a:pt x="866" y="2240"/>
                    </a:lnTo>
                    <a:lnTo>
                      <a:pt x="835" y="2266"/>
                    </a:lnTo>
                    <a:lnTo>
                      <a:pt x="806" y="2291"/>
                    </a:lnTo>
                    <a:lnTo>
                      <a:pt x="783" y="2310"/>
                    </a:lnTo>
                    <a:lnTo>
                      <a:pt x="763" y="2326"/>
                    </a:lnTo>
                    <a:lnTo>
                      <a:pt x="748" y="2336"/>
                    </a:lnTo>
                    <a:lnTo>
                      <a:pt x="739" y="2343"/>
                    </a:lnTo>
                    <a:lnTo>
                      <a:pt x="735" y="2346"/>
                    </a:lnTo>
                    <a:lnTo>
                      <a:pt x="732" y="2343"/>
                    </a:lnTo>
                    <a:lnTo>
                      <a:pt x="723" y="2336"/>
                    </a:lnTo>
                    <a:lnTo>
                      <a:pt x="709" y="2326"/>
                    </a:lnTo>
                    <a:lnTo>
                      <a:pt x="688" y="2310"/>
                    </a:lnTo>
                    <a:lnTo>
                      <a:pt x="665" y="2291"/>
                    </a:lnTo>
                    <a:lnTo>
                      <a:pt x="636" y="2266"/>
                    </a:lnTo>
                    <a:lnTo>
                      <a:pt x="604" y="2240"/>
                    </a:lnTo>
                    <a:lnTo>
                      <a:pt x="570" y="2207"/>
                    </a:lnTo>
                    <a:lnTo>
                      <a:pt x="532" y="2174"/>
                    </a:lnTo>
                    <a:lnTo>
                      <a:pt x="493" y="2135"/>
                    </a:lnTo>
                    <a:lnTo>
                      <a:pt x="452" y="2094"/>
                    </a:lnTo>
                    <a:lnTo>
                      <a:pt x="410" y="2050"/>
                    </a:lnTo>
                    <a:lnTo>
                      <a:pt x="367" y="2002"/>
                    </a:lnTo>
                    <a:lnTo>
                      <a:pt x="325" y="1952"/>
                    </a:lnTo>
                    <a:lnTo>
                      <a:pt x="284" y="1898"/>
                    </a:lnTo>
                    <a:lnTo>
                      <a:pt x="243" y="1843"/>
                    </a:lnTo>
                    <a:lnTo>
                      <a:pt x="204" y="1784"/>
                    </a:lnTo>
                    <a:lnTo>
                      <a:pt x="166" y="1725"/>
                    </a:lnTo>
                    <a:lnTo>
                      <a:pt x="131" y="1662"/>
                    </a:lnTo>
                    <a:lnTo>
                      <a:pt x="100" y="1596"/>
                    </a:lnTo>
                    <a:lnTo>
                      <a:pt x="71" y="1529"/>
                    </a:lnTo>
                    <a:lnTo>
                      <a:pt x="48" y="1462"/>
                    </a:lnTo>
                    <a:lnTo>
                      <a:pt x="27" y="1390"/>
                    </a:lnTo>
                    <a:lnTo>
                      <a:pt x="13" y="1319"/>
                    </a:lnTo>
                    <a:lnTo>
                      <a:pt x="4" y="1246"/>
                    </a:lnTo>
                    <a:lnTo>
                      <a:pt x="0" y="1173"/>
                    </a:lnTo>
                    <a:lnTo>
                      <a:pt x="4" y="1099"/>
                    </a:lnTo>
                    <a:lnTo>
                      <a:pt x="13" y="1026"/>
                    </a:lnTo>
                    <a:lnTo>
                      <a:pt x="27" y="954"/>
                    </a:lnTo>
                    <a:lnTo>
                      <a:pt x="48" y="884"/>
                    </a:lnTo>
                    <a:lnTo>
                      <a:pt x="71" y="816"/>
                    </a:lnTo>
                    <a:lnTo>
                      <a:pt x="100" y="748"/>
                    </a:lnTo>
                    <a:lnTo>
                      <a:pt x="131" y="684"/>
                    </a:lnTo>
                    <a:lnTo>
                      <a:pt x="166" y="621"/>
                    </a:lnTo>
                    <a:lnTo>
                      <a:pt x="204" y="560"/>
                    </a:lnTo>
                    <a:lnTo>
                      <a:pt x="243" y="502"/>
                    </a:lnTo>
                    <a:lnTo>
                      <a:pt x="284" y="446"/>
                    </a:lnTo>
                    <a:lnTo>
                      <a:pt x="325" y="394"/>
                    </a:lnTo>
                    <a:lnTo>
                      <a:pt x="367" y="343"/>
                    </a:lnTo>
                    <a:lnTo>
                      <a:pt x="410" y="295"/>
                    </a:lnTo>
                    <a:lnTo>
                      <a:pt x="452" y="251"/>
                    </a:lnTo>
                    <a:lnTo>
                      <a:pt x="493" y="210"/>
                    </a:lnTo>
                    <a:lnTo>
                      <a:pt x="532" y="171"/>
                    </a:lnTo>
                    <a:lnTo>
                      <a:pt x="570" y="137"/>
                    </a:lnTo>
                    <a:lnTo>
                      <a:pt x="604" y="105"/>
                    </a:lnTo>
                    <a:lnTo>
                      <a:pt x="636" y="79"/>
                    </a:lnTo>
                    <a:lnTo>
                      <a:pt x="665" y="55"/>
                    </a:lnTo>
                    <a:lnTo>
                      <a:pt x="688" y="35"/>
                    </a:lnTo>
                    <a:lnTo>
                      <a:pt x="709" y="19"/>
                    </a:lnTo>
                    <a:lnTo>
                      <a:pt x="723" y="9"/>
                    </a:lnTo>
                    <a:lnTo>
                      <a:pt x="732" y="1"/>
                    </a:lnTo>
                    <a:lnTo>
                      <a:pt x="735" y="0"/>
                    </a:lnTo>
                    <a:lnTo>
                      <a:pt x="739" y="1"/>
                    </a:lnTo>
                    <a:lnTo>
                      <a:pt x="748" y="9"/>
                    </a:lnTo>
                    <a:lnTo>
                      <a:pt x="763" y="19"/>
                    </a:lnTo>
                    <a:lnTo>
                      <a:pt x="783" y="35"/>
                    </a:lnTo>
                    <a:lnTo>
                      <a:pt x="806" y="55"/>
                    </a:lnTo>
                    <a:lnTo>
                      <a:pt x="835" y="79"/>
                    </a:lnTo>
                    <a:lnTo>
                      <a:pt x="866" y="105"/>
                    </a:lnTo>
                    <a:lnTo>
                      <a:pt x="901" y="137"/>
                    </a:lnTo>
                    <a:lnTo>
                      <a:pt x="939" y="171"/>
                    </a:lnTo>
                    <a:lnTo>
                      <a:pt x="978" y="210"/>
                    </a:lnTo>
                    <a:lnTo>
                      <a:pt x="1019" y="251"/>
                    </a:lnTo>
                    <a:lnTo>
                      <a:pt x="1060" y="295"/>
                    </a:lnTo>
                    <a:lnTo>
                      <a:pt x="1102" y="343"/>
                    </a:lnTo>
                    <a:lnTo>
                      <a:pt x="1145" y="394"/>
                    </a:lnTo>
                    <a:lnTo>
                      <a:pt x="1187" y="446"/>
                    </a:lnTo>
                    <a:lnTo>
                      <a:pt x="1228" y="502"/>
                    </a:lnTo>
                    <a:lnTo>
                      <a:pt x="1267" y="560"/>
                    </a:lnTo>
                    <a:lnTo>
                      <a:pt x="1305" y="621"/>
                    </a:lnTo>
                    <a:lnTo>
                      <a:pt x="1339" y="684"/>
                    </a:lnTo>
                    <a:lnTo>
                      <a:pt x="1371" y="748"/>
                    </a:lnTo>
                    <a:lnTo>
                      <a:pt x="1400" y="816"/>
                    </a:lnTo>
                    <a:lnTo>
                      <a:pt x="1423" y="884"/>
                    </a:lnTo>
                    <a:lnTo>
                      <a:pt x="1444" y="954"/>
                    </a:lnTo>
                    <a:lnTo>
                      <a:pt x="1458" y="1026"/>
                    </a:lnTo>
                    <a:lnTo>
                      <a:pt x="1467" y="1099"/>
                    </a:lnTo>
                    <a:lnTo>
                      <a:pt x="1470" y="1173"/>
                    </a:lnTo>
                  </a:path>
                </a:pathLst>
              </a:custGeom>
              <a:gradFill rotWithShape="1">
                <a:gsLst>
                  <a:gs pos="0">
                    <a:srgbClr val="FF0066">
                      <a:gamma/>
                      <a:shade val="46275"/>
                      <a:invGamma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 w="381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2" name="Freeform 26"/>
              <p:cNvSpPr>
                <a:spLocks/>
              </p:cNvSpPr>
              <p:nvPr/>
            </p:nvSpPr>
            <p:spPr bwMode="gray">
              <a:xfrm rot="828207">
                <a:off x="3048" y="2496"/>
                <a:ext cx="1680" cy="942"/>
              </a:xfrm>
              <a:custGeom>
                <a:avLst/>
                <a:gdLst/>
                <a:ahLst/>
                <a:cxnLst>
                  <a:cxn ang="0">
                    <a:pos x="1451" y="175"/>
                  </a:cxn>
                  <a:cxn ang="0">
                    <a:pos x="1572" y="277"/>
                  </a:cxn>
                  <a:cxn ang="0">
                    <a:pos x="1676" y="395"/>
                  </a:cxn>
                  <a:cxn ang="0">
                    <a:pos x="1763" y="525"/>
                  </a:cxn>
                  <a:cxn ang="0">
                    <a:pos x="1835" y="661"/>
                  </a:cxn>
                  <a:cxn ang="0">
                    <a:pos x="1893" y="798"/>
                  </a:cxn>
                  <a:cxn ang="0">
                    <a:pos x="1940" y="929"/>
                  </a:cxn>
                  <a:cxn ang="0">
                    <a:pos x="1975" y="1053"/>
                  </a:cxn>
                  <a:cxn ang="0">
                    <a:pos x="2000" y="1161"/>
                  </a:cxn>
                  <a:cxn ang="0">
                    <a:pos x="2017" y="1250"/>
                  </a:cxn>
                  <a:cxn ang="0">
                    <a:pos x="2026" y="1316"/>
                  </a:cxn>
                  <a:cxn ang="0">
                    <a:pos x="2030" y="1349"/>
                  </a:cxn>
                  <a:cxn ang="0">
                    <a:pos x="2027" y="1357"/>
                  </a:cxn>
                  <a:cxn ang="0">
                    <a:pos x="1998" y="1368"/>
                  </a:cxn>
                  <a:cxn ang="0">
                    <a:pos x="1941" y="1390"/>
                  </a:cxn>
                  <a:cxn ang="0">
                    <a:pos x="1861" y="1419"/>
                  </a:cxn>
                  <a:cxn ang="0">
                    <a:pos x="1762" y="1450"/>
                  </a:cxn>
                  <a:cxn ang="0">
                    <a:pos x="1647" y="1481"/>
                  </a:cxn>
                  <a:cxn ang="0">
                    <a:pos x="1517" y="1507"/>
                  </a:cxn>
                  <a:cxn ang="0">
                    <a:pos x="1377" y="1527"/>
                  </a:cxn>
                  <a:cxn ang="0">
                    <a:pos x="1231" y="1536"/>
                  </a:cxn>
                  <a:cxn ang="0">
                    <a:pos x="1082" y="1532"/>
                  </a:cxn>
                  <a:cxn ang="0">
                    <a:pos x="933" y="1511"/>
                  </a:cxn>
                  <a:cxn ang="0">
                    <a:pos x="787" y="1469"/>
                  </a:cxn>
                  <a:cxn ang="0">
                    <a:pos x="647" y="1405"/>
                  </a:cxn>
                  <a:cxn ang="0">
                    <a:pos x="518" y="1313"/>
                  </a:cxn>
                  <a:cxn ang="0">
                    <a:pos x="405" y="1202"/>
                  </a:cxn>
                  <a:cxn ang="0">
                    <a:pos x="311" y="1076"/>
                  </a:cxn>
                  <a:cxn ang="0">
                    <a:pos x="230" y="944"/>
                  </a:cxn>
                  <a:cxn ang="0">
                    <a:pos x="166" y="806"/>
                  </a:cxn>
                  <a:cxn ang="0">
                    <a:pos x="114" y="672"/>
                  </a:cxn>
                  <a:cxn ang="0">
                    <a:pos x="73" y="542"/>
                  </a:cxn>
                  <a:cxn ang="0">
                    <a:pos x="44" y="427"/>
                  </a:cxn>
                  <a:cxn ang="0">
                    <a:pos x="22" y="326"/>
                  </a:cxn>
                  <a:cxn ang="0">
                    <a:pos x="9" y="249"/>
                  </a:cxn>
                  <a:cxn ang="0">
                    <a:pos x="3" y="200"/>
                  </a:cxn>
                  <a:cxn ang="0">
                    <a:pos x="0" y="182"/>
                  </a:cxn>
                  <a:cxn ang="0">
                    <a:pos x="16" y="175"/>
                  </a:cxn>
                  <a:cxn ang="0">
                    <a:pos x="58" y="157"/>
                  </a:cxn>
                  <a:cxn ang="0">
                    <a:pos x="127" y="131"/>
                  </a:cxn>
                  <a:cxn ang="0">
                    <a:pos x="217" y="102"/>
                  </a:cxn>
                  <a:cxn ang="0">
                    <a:pos x="325" y="70"/>
                  </a:cxn>
                  <a:cxn ang="0">
                    <a:pos x="449" y="42"/>
                  </a:cxn>
                  <a:cxn ang="0">
                    <a:pos x="583" y="17"/>
                  </a:cxn>
                  <a:cxn ang="0">
                    <a:pos x="726" y="3"/>
                  </a:cxn>
                  <a:cxn ang="0">
                    <a:pos x="875" y="0"/>
                  </a:cxn>
                  <a:cxn ang="0">
                    <a:pos x="1024" y="11"/>
                  </a:cxn>
                  <a:cxn ang="0">
                    <a:pos x="1173" y="43"/>
                  </a:cxn>
                  <a:cxn ang="0">
                    <a:pos x="1314" y="96"/>
                  </a:cxn>
                </a:cxnLst>
                <a:rect l="0" t="0" r="r" b="b"/>
                <a:pathLst>
                  <a:path w="2032" h="1536">
                    <a:moveTo>
                      <a:pt x="1383" y="131"/>
                    </a:moveTo>
                    <a:lnTo>
                      <a:pt x="1451" y="175"/>
                    </a:lnTo>
                    <a:lnTo>
                      <a:pt x="1514" y="223"/>
                    </a:lnTo>
                    <a:lnTo>
                      <a:pt x="1572" y="277"/>
                    </a:lnTo>
                    <a:lnTo>
                      <a:pt x="1626" y="334"/>
                    </a:lnTo>
                    <a:lnTo>
                      <a:pt x="1676" y="395"/>
                    </a:lnTo>
                    <a:lnTo>
                      <a:pt x="1721" y="459"/>
                    </a:lnTo>
                    <a:lnTo>
                      <a:pt x="1763" y="525"/>
                    </a:lnTo>
                    <a:lnTo>
                      <a:pt x="1801" y="592"/>
                    </a:lnTo>
                    <a:lnTo>
                      <a:pt x="1835" y="661"/>
                    </a:lnTo>
                    <a:lnTo>
                      <a:pt x="1865" y="729"/>
                    </a:lnTo>
                    <a:lnTo>
                      <a:pt x="1893" y="798"/>
                    </a:lnTo>
                    <a:lnTo>
                      <a:pt x="1918" y="865"/>
                    </a:lnTo>
                    <a:lnTo>
                      <a:pt x="1940" y="929"/>
                    </a:lnTo>
                    <a:lnTo>
                      <a:pt x="1957" y="993"/>
                    </a:lnTo>
                    <a:lnTo>
                      <a:pt x="1975" y="1053"/>
                    </a:lnTo>
                    <a:lnTo>
                      <a:pt x="1988" y="1109"/>
                    </a:lnTo>
                    <a:lnTo>
                      <a:pt x="2000" y="1161"/>
                    </a:lnTo>
                    <a:lnTo>
                      <a:pt x="2008" y="1209"/>
                    </a:lnTo>
                    <a:lnTo>
                      <a:pt x="2017" y="1250"/>
                    </a:lnTo>
                    <a:lnTo>
                      <a:pt x="2021" y="1287"/>
                    </a:lnTo>
                    <a:lnTo>
                      <a:pt x="2026" y="1316"/>
                    </a:lnTo>
                    <a:lnTo>
                      <a:pt x="2029" y="1336"/>
                    </a:lnTo>
                    <a:lnTo>
                      <a:pt x="2030" y="1349"/>
                    </a:lnTo>
                    <a:lnTo>
                      <a:pt x="2032" y="1355"/>
                    </a:lnTo>
                    <a:lnTo>
                      <a:pt x="2027" y="1357"/>
                    </a:lnTo>
                    <a:lnTo>
                      <a:pt x="2016" y="1361"/>
                    </a:lnTo>
                    <a:lnTo>
                      <a:pt x="1998" y="1368"/>
                    </a:lnTo>
                    <a:lnTo>
                      <a:pt x="1972" y="1378"/>
                    </a:lnTo>
                    <a:lnTo>
                      <a:pt x="1941" y="1390"/>
                    </a:lnTo>
                    <a:lnTo>
                      <a:pt x="1905" y="1405"/>
                    </a:lnTo>
                    <a:lnTo>
                      <a:pt x="1861" y="1419"/>
                    </a:lnTo>
                    <a:lnTo>
                      <a:pt x="1814" y="1434"/>
                    </a:lnTo>
                    <a:lnTo>
                      <a:pt x="1762" y="1450"/>
                    </a:lnTo>
                    <a:lnTo>
                      <a:pt x="1706" y="1466"/>
                    </a:lnTo>
                    <a:lnTo>
                      <a:pt x="1647" y="1481"/>
                    </a:lnTo>
                    <a:lnTo>
                      <a:pt x="1582" y="1495"/>
                    </a:lnTo>
                    <a:lnTo>
                      <a:pt x="1517" y="1507"/>
                    </a:lnTo>
                    <a:lnTo>
                      <a:pt x="1448" y="1518"/>
                    </a:lnTo>
                    <a:lnTo>
                      <a:pt x="1377" y="1527"/>
                    </a:lnTo>
                    <a:lnTo>
                      <a:pt x="1305" y="1533"/>
                    </a:lnTo>
                    <a:lnTo>
                      <a:pt x="1231" y="1536"/>
                    </a:lnTo>
                    <a:lnTo>
                      <a:pt x="1157" y="1536"/>
                    </a:lnTo>
                    <a:lnTo>
                      <a:pt x="1082" y="1532"/>
                    </a:lnTo>
                    <a:lnTo>
                      <a:pt x="1008" y="1524"/>
                    </a:lnTo>
                    <a:lnTo>
                      <a:pt x="933" y="1511"/>
                    </a:lnTo>
                    <a:lnTo>
                      <a:pt x="859" y="1494"/>
                    </a:lnTo>
                    <a:lnTo>
                      <a:pt x="787" y="1469"/>
                    </a:lnTo>
                    <a:lnTo>
                      <a:pt x="716" y="1440"/>
                    </a:lnTo>
                    <a:lnTo>
                      <a:pt x="647" y="1405"/>
                    </a:lnTo>
                    <a:lnTo>
                      <a:pt x="580" y="1361"/>
                    </a:lnTo>
                    <a:lnTo>
                      <a:pt x="518" y="1313"/>
                    </a:lnTo>
                    <a:lnTo>
                      <a:pt x="459" y="1259"/>
                    </a:lnTo>
                    <a:lnTo>
                      <a:pt x="405" y="1202"/>
                    </a:lnTo>
                    <a:lnTo>
                      <a:pt x="356" y="1141"/>
                    </a:lnTo>
                    <a:lnTo>
                      <a:pt x="311" y="1076"/>
                    </a:lnTo>
                    <a:lnTo>
                      <a:pt x="268" y="1011"/>
                    </a:lnTo>
                    <a:lnTo>
                      <a:pt x="230" y="944"/>
                    </a:lnTo>
                    <a:lnTo>
                      <a:pt x="197" y="875"/>
                    </a:lnTo>
                    <a:lnTo>
                      <a:pt x="166" y="806"/>
                    </a:lnTo>
                    <a:lnTo>
                      <a:pt x="138" y="738"/>
                    </a:lnTo>
                    <a:lnTo>
                      <a:pt x="114" y="672"/>
                    </a:lnTo>
                    <a:lnTo>
                      <a:pt x="92" y="607"/>
                    </a:lnTo>
                    <a:lnTo>
                      <a:pt x="73" y="542"/>
                    </a:lnTo>
                    <a:lnTo>
                      <a:pt x="57" y="483"/>
                    </a:lnTo>
                    <a:lnTo>
                      <a:pt x="44" y="427"/>
                    </a:lnTo>
                    <a:lnTo>
                      <a:pt x="32" y="375"/>
                    </a:lnTo>
                    <a:lnTo>
                      <a:pt x="22" y="326"/>
                    </a:lnTo>
                    <a:lnTo>
                      <a:pt x="14" y="286"/>
                    </a:lnTo>
                    <a:lnTo>
                      <a:pt x="9" y="249"/>
                    </a:lnTo>
                    <a:lnTo>
                      <a:pt x="4" y="220"/>
                    </a:lnTo>
                    <a:lnTo>
                      <a:pt x="3" y="200"/>
                    </a:lnTo>
                    <a:lnTo>
                      <a:pt x="0" y="186"/>
                    </a:lnTo>
                    <a:lnTo>
                      <a:pt x="0" y="182"/>
                    </a:lnTo>
                    <a:lnTo>
                      <a:pt x="4" y="179"/>
                    </a:lnTo>
                    <a:lnTo>
                      <a:pt x="16" y="175"/>
                    </a:lnTo>
                    <a:lnTo>
                      <a:pt x="33" y="167"/>
                    </a:lnTo>
                    <a:lnTo>
                      <a:pt x="58" y="157"/>
                    </a:lnTo>
                    <a:lnTo>
                      <a:pt x="90" y="146"/>
                    </a:lnTo>
                    <a:lnTo>
                      <a:pt x="127" y="131"/>
                    </a:lnTo>
                    <a:lnTo>
                      <a:pt x="169" y="116"/>
                    </a:lnTo>
                    <a:lnTo>
                      <a:pt x="217" y="102"/>
                    </a:lnTo>
                    <a:lnTo>
                      <a:pt x="270" y="86"/>
                    </a:lnTo>
                    <a:lnTo>
                      <a:pt x="325" y="70"/>
                    </a:lnTo>
                    <a:lnTo>
                      <a:pt x="385" y="55"/>
                    </a:lnTo>
                    <a:lnTo>
                      <a:pt x="449" y="42"/>
                    </a:lnTo>
                    <a:lnTo>
                      <a:pt x="515" y="29"/>
                    </a:lnTo>
                    <a:lnTo>
                      <a:pt x="583" y="17"/>
                    </a:lnTo>
                    <a:lnTo>
                      <a:pt x="653" y="8"/>
                    </a:lnTo>
                    <a:lnTo>
                      <a:pt x="726" y="3"/>
                    </a:lnTo>
                    <a:lnTo>
                      <a:pt x="801" y="0"/>
                    </a:lnTo>
                    <a:lnTo>
                      <a:pt x="875" y="0"/>
                    </a:lnTo>
                    <a:lnTo>
                      <a:pt x="949" y="4"/>
                    </a:lnTo>
                    <a:lnTo>
                      <a:pt x="1024" y="11"/>
                    </a:lnTo>
                    <a:lnTo>
                      <a:pt x="1098" y="24"/>
                    </a:lnTo>
                    <a:lnTo>
                      <a:pt x="1173" y="43"/>
                    </a:lnTo>
                    <a:lnTo>
                      <a:pt x="1244" y="67"/>
                    </a:lnTo>
                    <a:lnTo>
                      <a:pt x="1314" y="96"/>
                    </a:lnTo>
                    <a:lnTo>
                      <a:pt x="1383" y="131"/>
                    </a:lnTo>
                  </a:path>
                </a:pathLst>
              </a:custGeom>
              <a:gradFill rotWithShape="1">
                <a:gsLst>
                  <a:gs pos="0">
                    <a:srgbClr val="FF7E3D">
                      <a:gamma/>
                      <a:shade val="46275"/>
                      <a:invGamma/>
                    </a:srgbClr>
                  </a:gs>
                  <a:gs pos="100000">
                    <a:srgbClr val="FF7E3D"/>
                  </a:gs>
                </a:gsLst>
                <a:lin ang="2700000" scaled="1"/>
              </a:gradFill>
              <a:ln w="381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3" name="Freeform 29"/>
              <p:cNvSpPr>
                <a:spLocks/>
              </p:cNvSpPr>
              <p:nvPr/>
            </p:nvSpPr>
            <p:spPr bwMode="gray">
              <a:xfrm rot="20491972">
                <a:off x="3127" y="692"/>
                <a:ext cx="1767" cy="1052"/>
              </a:xfrm>
              <a:custGeom>
                <a:avLst/>
                <a:gdLst/>
                <a:ahLst/>
                <a:cxnLst>
                  <a:cxn ang="0">
                    <a:pos x="716" y="96"/>
                  </a:cxn>
                  <a:cxn ang="0">
                    <a:pos x="859" y="43"/>
                  </a:cxn>
                  <a:cxn ang="0">
                    <a:pos x="1008" y="11"/>
                  </a:cxn>
                  <a:cxn ang="0">
                    <a:pos x="1157" y="0"/>
                  </a:cxn>
                  <a:cxn ang="0">
                    <a:pos x="1305" y="3"/>
                  </a:cxn>
                  <a:cxn ang="0">
                    <a:pos x="1448" y="17"/>
                  </a:cxn>
                  <a:cxn ang="0">
                    <a:pos x="1582" y="42"/>
                  </a:cxn>
                  <a:cxn ang="0">
                    <a:pos x="1706" y="70"/>
                  </a:cxn>
                  <a:cxn ang="0">
                    <a:pos x="1814" y="102"/>
                  </a:cxn>
                  <a:cxn ang="0">
                    <a:pos x="1905" y="131"/>
                  </a:cxn>
                  <a:cxn ang="0">
                    <a:pos x="1972" y="157"/>
                  </a:cxn>
                  <a:cxn ang="0">
                    <a:pos x="2016" y="175"/>
                  </a:cxn>
                  <a:cxn ang="0">
                    <a:pos x="2032" y="182"/>
                  </a:cxn>
                  <a:cxn ang="0">
                    <a:pos x="2029" y="200"/>
                  </a:cxn>
                  <a:cxn ang="0">
                    <a:pos x="2021" y="249"/>
                  </a:cxn>
                  <a:cxn ang="0">
                    <a:pos x="2008" y="327"/>
                  </a:cxn>
                  <a:cxn ang="0">
                    <a:pos x="1988" y="427"/>
                  </a:cxn>
                  <a:cxn ang="0">
                    <a:pos x="1957" y="542"/>
                  </a:cxn>
                  <a:cxn ang="0">
                    <a:pos x="1918" y="672"/>
                  </a:cxn>
                  <a:cxn ang="0">
                    <a:pos x="1865" y="807"/>
                  </a:cxn>
                  <a:cxn ang="0">
                    <a:pos x="1801" y="944"/>
                  </a:cxn>
                  <a:cxn ang="0">
                    <a:pos x="1721" y="1076"/>
                  </a:cxn>
                  <a:cxn ang="0">
                    <a:pos x="1626" y="1202"/>
                  </a:cxn>
                  <a:cxn ang="0">
                    <a:pos x="1514" y="1313"/>
                  </a:cxn>
                  <a:cxn ang="0">
                    <a:pos x="1383" y="1405"/>
                  </a:cxn>
                  <a:cxn ang="0">
                    <a:pos x="1244" y="1469"/>
                  </a:cxn>
                  <a:cxn ang="0">
                    <a:pos x="1098" y="1511"/>
                  </a:cxn>
                  <a:cxn ang="0">
                    <a:pos x="949" y="1532"/>
                  </a:cxn>
                  <a:cxn ang="0">
                    <a:pos x="801" y="1536"/>
                  </a:cxn>
                  <a:cxn ang="0">
                    <a:pos x="653" y="1527"/>
                  </a:cxn>
                  <a:cxn ang="0">
                    <a:pos x="515" y="1507"/>
                  </a:cxn>
                  <a:cxn ang="0">
                    <a:pos x="385" y="1481"/>
                  </a:cxn>
                  <a:cxn ang="0">
                    <a:pos x="270" y="1450"/>
                  </a:cxn>
                  <a:cxn ang="0">
                    <a:pos x="169" y="1419"/>
                  </a:cxn>
                  <a:cxn ang="0">
                    <a:pos x="90" y="1390"/>
                  </a:cxn>
                  <a:cxn ang="0">
                    <a:pos x="33" y="1368"/>
                  </a:cxn>
                  <a:cxn ang="0">
                    <a:pos x="4" y="1357"/>
                  </a:cxn>
                  <a:cxn ang="0">
                    <a:pos x="0" y="1349"/>
                  </a:cxn>
                  <a:cxn ang="0">
                    <a:pos x="4" y="1316"/>
                  </a:cxn>
                  <a:cxn ang="0">
                    <a:pos x="14" y="1250"/>
                  </a:cxn>
                  <a:cxn ang="0">
                    <a:pos x="32" y="1161"/>
                  </a:cxn>
                  <a:cxn ang="0">
                    <a:pos x="57" y="1053"/>
                  </a:cxn>
                  <a:cxn ang="0">
                    <a:pos x="92" y="929"/>
                  </a:cxn>
                  <a:cxn ang="0">
                    <a:pos x="138" y="798"/>
                  </a:cxn>
                  <a:cxn ang="0">
                    <a:pos x="197" y="661"/>
                  </a:cxn>
                  <a:cxn ang="0">
                    <a:pos x="268" y="525"/>
                  </a:cxn>
                  <a:cxn ang="0">
                    <a:pos x="356" y="395"/>
                  </a:cxn>
                  <a:cxn ang="0">
                    <a:pos x="459" y="277"/>
                  </a:cxn>
                  <a:cxn ang="0">
                    <a:pos x="580" y="175"/>
                  </a:cxn>
                </a:cxnLst>
                <a:rect l="0" t="0" r="r" b="b"/>
                <a:pathLst>
                  <a:path w="2032" h="1536">
                    <a:moveTo>
                      <a:pt x="647" y="131"/>
                    </a:moveTo>
                    <a:lnTo>
                      <a:pt x="716" y="96"/>
                    </a:lnTo>
                    <a:lnTo>
                      <a:pt x="787" y="67"/>
                    </a:lnTo>
                    <a:lnTo>
                      <a:pt x="859" y="43"/>
                    </a:lnTo>
                    <a:lnTo>
                      <a:pt x="933" y="25"/>
                    </a:lnTo>
                    <a:lnTo>
                      <a:pt x="1008" y="11"/>
                    </a:lnTo>
                    <a:lnTo>
                      <a:pt x="1082" y="4"/>
                    </a:lnTo>
                    <a:lnTo>
                      <a:pt x="1157" y="0"/>
                    </a:lnTo>
                    <a:lnTo>
                      <a:pt x="1231" y="0"/>
                    </a:lnTo>
                    <a:lnTo>
                      <a:pt x="1305" y="3"/>
                    </a:lnTo>
                    <a:lnTo>
                      <a:pt x="1377" y="8"/>
                    </a:lnTo>
                    <a:lnTo>
                      <a:pt x="1448" y="17"/>
                    </a:lnTo>
                    <a:lnTo>
                      <a:pt x="1517" y="29"/>
                    </a:lnTo>
                    <a:lnTo>
                      <a:pt x="1582" y="42"/>
                    </a:lnTo>
                    <a:lnTo>
                      <a:pt x="1647" y="55"/>
                    </a:lnTo>
                    <a:lnTo>
                      <a:pt x="1706" y="70"/>
                    </a:lnTo>
                    <a:lnTo>
                      <a:pt x="1762" y="86"/>
                    </a:lnTo>
                    <a:lnTo>
                      <a:pt x="1814" y="102"/>
                    </a:lnTo>
                    <a:lnTo>
                      <a:pt x="1861" y="116"/>
                    </a:lnTo>
                    <a:lnTo>
                      <a:pt x="1905" y="131"/>
                    </a:lnTo>
                    <a:lnTo>
                      <a:pt x="1941" y="146"/>
                    </a:lnTo>
                    <a:lnTo>
                      <a:pt x="1972" y="157"/>
                    </a:lnTo>
                    <a:lnTo>
                      <a:pt x="1998" y="167"/>
                    </a:lnTo>
                    <a:lnTo>
                      <a:pt x="2016" y="175"/>
                    </a:lnTo>
                    <a:lnTo>
                      <a:pt x="2027" y="179"/>
                    </a:lnTo>
                    <a:lnTo>
                      <a:pt x="2032" y="182"/>
                    </a:lnTo>
                    <a:lnTo>
                      <a:pt x="2030" y="186"/>
                    </a:lnTo>
                    <a:lnTo>
                      <a:pt x="2029" y="200"/>
                    </a:lnTo>
                    <a:lnTo>
                      <a:pt x="2026" y="220"/>
                    </a:lnTo>
                    <a:lnTo>
                      <a:pt x="2021" y="249"/>
                    </a:lnTo>
                    <a:lnTo>
                      <a:pt x="2017" y="286"/>
                    </a:lnTo>
                    <a:lnTo>
                      <a:pt x="2008" y="327"/>
                    </a:lnTo>
                    <a:lnTo>
                      <a:pt x="2000" y="375"/>
                    </a:lnTo>
                    <a:lnTo>
                      <a:pt x="1988" y="427"/>
                    </a:lnTo>
                    <a:lnTo>
                      <a:pt x="1975" y="483"/>
                    </a:lnTo>
                    <a:lnTo>
                      <a:pt x="1957" y="542"/>
                    </a:lnTo>
                    <a:lnTo>
                      <a:pt x="1940" y="607"/>
                    </a:lnTo>
                    <a:lnTo>
                      <a:pt x="1918" y="672"/>
                    </a:lnTo>
                    <a:lnTo>
                      <a:pt x="1893" y="738"/>
                    </a:lnTo>
                    <a:lnTo>
                      <a:pt x="1865" y="807"/>
                    </a:lnTo>
                    <a:lnTo>
                      <a:pt x="1835" y="875"/>
                    </a:lnTo>
                    <a:lnTo>
                      <a:pt x="1801" y="944"/>
                    </a:lnTo>
                    <a:lnTo>
                      <a:pt x="1763" y="1011"/>
                    </a:lnTo>
                    <a:lnTo>
                      <a:pt x="1721" y="1076"/>
                    </a:lnTo>
                    <a:lnTo>
                      <a:pt x="1676" y="1141"/>
                    </a:lnTo>
                    <a:lnTo>
                      <a:pt x="1626" y="1202"/>
                    </a:lnTo>
                    <a:lnTo>
                      <a:pt x="1572" y="1259"/>
                    </a:lnTo>
                    <a:lnTo>
                      <a:pt x="1514" y="1313"/>
                    </a:lnTo>
                    <a:lnTo>
                      <a:pt x="1451" y="1361"/>
                    </a:lnTo>
                    <a:lnTo>
                      <a:pt x="1383" y="1405"/>
                    </a:lnTo>
                    <a:lnTo>
                      <a:pt x="1314" y="1440"/>
                    </a:lnTo>
                    <a:lnTo>
                      <a:pt x="1244" y="1469"/>
                    </a:lnTo>
                    <a:lnTo>
                      <a:pt x="1173" y="1494"/>
                    </a:lnTo>
                    <a:lnTo>
                      <a:pt x="1098" y="1511"/>
                    </a:lnTo>
                    <a:lnTo>
                      <a:pt x="1024" y="1524"/>
                    </a:lnTo>
                    <a:lnTo>
                      <a:pt x="949" y="1532"/>
                    </a:lnTo>
                    <a:lnTo>
                      <a:pt x="875" y="1536"/>
                    </a:lnTo>
                    <a:lnTo>
                      <a:pt x="801" y="1536"/>
                    </a:lnTo>
                    <a:lnTo>
                      <a:pt x="726" y="1533"/>
                    </a:lnTo>
                    <a:lnTo>
                      <a:pt x="653" y="1527"/>
                    </a:lnTo>
                    <a:lnTo>
                      <a:pt x="583" y="1519"/>
                    </a:lnTo>
                    <a:lnTo>
                      <a:pt x="515" y="1507"/>
                    </a:lnTo>
                    <a:lnTo>
                      <a:pt x="449" y="1495"/>
                    </a:lnTo>
                    <a:lnTo>
                      <a:pt x="385" y="1481"/>
                    </a:lnTo>
                    <a:lnTo>
                      <a:pt x="325" y="1466"/>
                    </a:lnTo>
                    <a:lnTo>
                      <a:pt x="270" y="1450"/>
                    </a:lnTo>
                    <a:lnTo>
                      <a:pt x="217" y="1434"/>
                    </a:lnTo>
                    <a:lnTo>
                      <a:pt x="169" y="1419"/>
                    </a:lnTo>
                    <a:lnTo>
                      <a:pt x="127" y="1405"/>
                    </a:lnTo>
                    <a:lnTo>
                      <a:pt x="90" y="1390"/>
                    </a:lnTo>
                    <a:lnTo>
                      <a:pt x="58" y="1379"/>
                    </a:lnTo>
                    <a:lnTo>
                      <a:pt x="33" y="1368"/>
                    </a:lnTo>
                    <a:lnTo>
                      <a:pt x="16" y="1361"/>
                    </a:lnTo>
                    <a:lnTo>
                      <a:pt x="4" y="1357"/>
                    </a:lnTo>
                    <a:lnTo>
                      <a:pt x="0" y="1355"/>
                    </a:lnTo>
                    <a:lnTo>
                      <a:pt x="0" y="1349"/>
                    </a:lnTo>
                    <a:lnTo>
                      <a:pt x="3" y="1336"/>
                    </a:lnTo>
                    <a:lnTo>
                      <a:pt x="4" y="1316"/>
                    </a:lnTo>
                    <a:lnTo>
                      <a:pt x="9" y="1287"/>
                    </a:lnTo>
                    <a:lnTo>
                      <a:pt x="14" y="1250"/>
                    </a:lnTo>
                    <a:lnTo>
                      <a:pt x="22" y="1209"/>
                    </a:lnTo>
                    <a:lnTo>
                      <a:pt x="32" y="1161"/>
                    </a:lnTo>
                    <a:lnTo>
                      <a:pt x="44" y="1109"/>
                    </a:lnTo>
                    <a:lnTo>
                      <a:pt x="57" y="1053"/>
                    </a:lnTo>
                    <a:lnTo>
                      <a:pt x="73" y="993"/>
                    </a:lnTo>
                    <a:lnTo>
                      <a:pt x="92" y="929"/>
                    </a:lnTo>
                    <a:lnTo>
                      <a:pt x="114" y="865"/>
                    </a:lnTo>
                    <a:lnTo>
                      <a:pt x="138" y="798"/>
                    </a:lnTo>
                    <a:lnTo>
                      <a:pt x="166" y="729"/>
                    </a:lnTo>
                    <a:lnTo>
                      <a:pt x="197" y="661"/>
                    </a:lnTo>
                    <a:lnTo>
                      <a:pt x="230" y="592"/>
                    </a:lnTo>
                    <a:lnTo>
                      <a:pt x="268" y="525"/>
                    </a:lnTo>
                    <a:lnTo>
                      <a:pt x="311" y="459"/>
                    </a:lnTo>
                    <a:lnTo>
                      <a:pt x="356" y="395"/>
                    </a:lnTo>
                    <a:lnTo>
                      <a:pt x="405" y="334"/>
                    </a:lnTo>
                    <a:lnTo>
                      <a:pt x="459" y="277"/>
                    </a:lnTo>
                    <a:lnTo>
                      <a:pt x="518" y="223"/>
                    </a:lnTo>
                    <a:lnTo>
                      <a:pt x="580" y="175"/>
                    </a:lnTo>
                    <a:lnTo>
                      <a:pt x="647" y="131"/>
                    </a:lnTo>
                  </a:path>
                </a:pathLst>
              </a:cu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18900000" scaled="1"/>
              </a:gradFill>
              <a:ln w="3810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4" name="Text Box 32"/>
              <p:cNvSpPr txBox="1">
                <a:spLocks noChangeArrowheads="1"/>
              </p:cNvSpPr>
              <p:nvPr/>
            </p:nvSpPr>
            <p:spPr bwMode="gray">
              <a:xfrm rot="2468742">
                <a:off x="1202" y="971"/>
                <a:ext cx="1151" cy="27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Сострадание</a:t>
                </a:r>
                <a:endParaRPr lang="en-US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Text Box 33"/>
              <p:cNvSpPr txBox="1">
                <a:spLocks noChangeArrowheads="1"/>
              </p:cNvSpPr>
              <p:nvPr/>
            </p:nvSpPr>
            <p:spPr bwMode="gray">
              <a:xfrm>
                <a:off x="575" y="1845"/>
                <a:ext cx="1440" cy="4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solidFill>
                      <a:srgbClr val="003399"/>
                    </a:solidFill>
                  </a:rPr>
                  <a:t>Уважение прав других</a:t>
                </a:r>
                <a:endParaRPr lang="en-US" b="1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16" name="Text Box 34"/>
              <p:cNvSpPr txBox="1">
                <a:spLocks noChangeArrowheads="1"/>
              </p:cNvSpPr>
              <p:nvPr/>
            </p:nvSpPr>
            <p:spPr bwMode="gray">
              <a:xfrm rot="21144603">
                <a:off x="3367" y="1751"/>
                <a:ext cx="1845" cy="6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solidFill>
                      <a:srgbClr val="003399"/>
                    </a:solidFill>
                  </a:rPr>
                  <a:t>Уважение человеческого достоинства</a:t>
                </a:r>
                <a:endParaRPr lang="en-US" b="1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17" name="Text Box 35"/>
              <p:cNvSpPr txBox="1">
                <a:spLocks noChangeArrowheads="1"/>
              </p:cNvSpPr>
              <p:nvPr/>
            </p:nvSpPr>
            <p:spPr bwMode="gray">
              <a:xfrm rot="19792091">
                <a:off x="902" y="2564"/>
                <a:ext cx="1530" cy="6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Принятие другого таким, какой он есть</a:t>
                </a:r>
                <a:endParaRPr lang="en-US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Text Box 36"/>
              <p:cNvSpPr txBox="1">
                <a:spLocks noChangeArrowheads="1"/>
              </p:cNvSpPr>
              <p:nvPr/>
            </p:nvSpPr>
            <p:spPr bwMode="gray">
              <a:xfrm rot="2146458">
                <a:off x="3317" y="2832"/>
                <a:ext cx="1150" cy="27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Милосердие</a:t>
                </a:r>
                <a:endParaRPr lang="en-US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Text Box 37"/>
              <p:cNvSpPr txBox="1">
                <a:spLocks noChangeArrowheads="1"/>
              </p:cNvSpPr>
              <p:nvPr/>
            </p:nvSpPr>
            <p:spPr bwMode="gray">
              <a:xfrm>
                <a:off x="2332" y="2993"/>
                <a:ext cx="990" cy="6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Уважение прав других</a:t>
                </a:r>
                <a:endParaRPr lang="en-US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gray">
              <a:xfrm>
                <a:off x="2015" y="1440"/>
                <a:ext cx="1485" cy="126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Толерантность</a:t>
                </a:r>
              </a:p>
            </p:txBody>
          </p:sp>
        </p:grpSp>
        <p:sp>
          <p:nvSpPr>
            <p:cNvPr id="21" name="Text Box 34"/>
            <p:cNvSpPr txBox="1">
              <a:spLocks noChangeArrowheads="1"/>
            </p:cNvSpPr>
            <p:nvPr/>
          </p:nvSpPr>
          <p:spPr bwMode="gray">
            <a:xfrm rot="19476939">
              <a:off x="5189010" y="1841524"/>
              <a:ext cx="2210855" cy="441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Сотрудничество</a:t>
              </a:r>
              <a:endPara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gray">
            <a:xfrm rot="5400000">
              <a:off x="3886026" y="1376431"/>
              <a:ext cx="1486248" cy="4586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Прощение</a:t>
              </a:r>
              <a:endPara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14800" y="182225"/>
            <a:ext cx="48768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рубеже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XVIII-XIX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веков во Франции жил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Талейран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Перигор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Он отличается тем, что при разных правительствах оставался неизменно министром иностранных дел. Это был человек талантливый во многих областях, но, более всего, - в умении учитывать настроения окружающих, уважительно к ним относиться и при этом сохранять свои собственные принципы, стремиться к тому, чтобы управлять ситуацией, а не слепо подчиняться обстоятельствам.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Шарль Талейра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3634077" cy="5553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116632"/>
            <a:ext cx="8712968" cy="6624736"/>
          </a:xfrm>
          <a:prstGeom prst="roundRect">
            <a:avLst>
              <a:gd name="adj" fmla="val 7985"/>
            </a:avLst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12529" y="5349842"/>
            <a:ext cx="8202871" cy="1371600"/>
            <a:chOff x="712529" y="5349842"/>
            <a:chExt cx="8202871" cy="1371600"/>
          </a:xfrm>
        </p:grpSpPr>
        <p:pic>
          <p:nvPicPr>
            <p:cNvPr id="5" name="Рисунок 4" descr="6c47abf43117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599132">
              <a:off x="712529" y="5349842"/>
              <a:ext cx="842391" cy="13716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600200" y="5410200"/>
              <a:ext cx="7315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Русский</a:t>
              </a:r>
              <a:r>
                <a:rPr lang="ru-RU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быть выдержанным, выносливым, стойким, уметь мириться с существованием чего-либо, кого-либо</a:t>
              </a:r>
              <a:endPara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43159" y="402293"/>
            <a:ext cx="7972241" cy="1832808"/>
            <a:chOff x="943159" y="402293"/>
            <a:chExt cx="7972241" cy="1832808"/>
          </a:xfrm>
        </p:grpSpPr>
        <p:pic>
          <p:nvPicPr>
            <p:cNvPr id="9" name="Рисунок 8" descr="0_5466b_7798d6bf_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867449">
              <a:off x="943159" y="402293"/>
              <a:ext cx="1118013" cy="1832808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447800" y="901005"/>
              <a:ext cx="746760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ru-RU" sz="2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Французский</a:t>
              </a:r>
              <a:r>
                <a:rPr lang="ru-RU" sz="2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отношение, при котором допускается, что другие могут действовать, думать иначе, нежели ты сам;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5720" y="1785926"/>
            <a:ext cx="8496300" cy="1596292"/>
            <a:chOff x="304800" y="1832708"/>
            <a:chExt cx="8496300" cy="1596292"/>
          </a:xfrm>
        </p:grpSpPr>
        <p:pic>
          <p:nvPicPr>
            <p:cNvPr id="12" name="Рисунок 11" descr="104443732_CORRIDA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302" b="11628"/>
            <a:stretch>
              <a:fillRect/>
            </a:stretch>
          </p:blipFill>
          <p:spPr>
            <a:xfrm flipH="1">
              <a:off x="7162800" y="1832708"/>
              <a:ext cx="1638300" cy="1596292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304800" y="2286000"/>
              <a:ext cx="73914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ru-RU" sz="2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Испанский</a:t>
              </a:r>
              <a:r>
                <a:rPr lang="ru-RU" sz="2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способность признавать отличные от собственных идеи или мнения;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1045" y="3082098"/>
            <a:ext cx="8504355" cy="1468823"/>
            <a:chOff x="411045" y="3082098"/>
            <a:chExt cx="8504355" cy="1468823"/>
          </a:xfrm>
        </p:grpSpPr>
        <p:pic>
          <p:nvPicPr>
            <p:cNvPr id="15" name="Рисунок 14" descr="london_big_ben_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0364"/>
            <a:stretch>
              <a:fillRect/>
            </a:stretch>
          </p:blipFill>
          <p:spPr>
            <a:xfrm rot="20698549">
              <a:off x="411045" y="3082098"/>
              <a:ext cx="1573739" cy="1468823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1524000" y="3260711"/>
              <a:ext cx="73914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Английский</a:t>
              </a:r>
              <a:r>
                <a:rPr lang="ru-RU" sz="2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готовность быть терпимым, снисходительным;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04800" y="4038600"/>
            <a:ext cx="8610600" cy="1447800"/>
            <a:chOff x="304800" y="4038600"/>
            <a:chExt cx="8610600" cy="14478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4800" y="4419600"/>
              <a:ext cx="69342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Китайский</a:t>
              </a:r>
              <a:r>
                <a:rPr lang="ru-RU" sz="2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позволять, принимать, быть по отношению к другим великодушным;</a:t>
              </a:r>
            </a:p>
          </p:txBody>
        </p:sp>
        <p:pic>
          <p:nvPicPr>
            <p:cNvPr id="19" name="Рисунок 18" descr="3353598-great-wall-in-china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4623" r="2819" b="12807"/>
            <a:stretch>
              <a:fillRect/>
            </a:stretch>
          </p:blipFill>
          <p:spPr>
            <a:xfrm>
              <a:off x="6445624" y="4038600"/>
              <a:ext cx="2469776" cy="1447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491362" y="142852"/>
            <a:ext cx="822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Толерантность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116632"/>
            <a:ext cx="8712968" cy="6624736"/>
          </a:xfrm>
          <a:prstGeom prst="roundRect">
            <a:avLst>
              <a:gd name="adj" fmla="val 7985"/>
            </a:avLst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64309"/>
            <a:ext cx="47149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Россия – любимая наша страна.</a:t>
            </a:r>
          </a:p>
          <a:p>
            <a:r>
              <a:rPr lang="ru-RU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Подумаем вместе, какая она.</a:t>
            </a:r>
          </a:p>
          <a:p>
            <a:r>
              <a:rPr lang="ru-RU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Якут, что на Севере Крайнем живёт,</a:t>
            </a:r>
          </a:p>
          <a:p>
            <a:r>
              <a:rPr lang="ru-RU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скажет: «В ней снег очень часто идёт,</a:t>
            </a:r>
          </a:p>
          <a:p>
            <a:r>
              <a:rPr lang="ru-RU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Лохматых оленей гуляют стада</a:t>
            </a:r>
          </a:p>
          <a:p>
            <a:r>
              <a:rPr lang="ru-RU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много повсюду блестящего льда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!»</a:t>
            </a:r>
            <a:endParaRPr lang="ru-RU" sz="2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16632"/>
            <a:ext cx="8712968" cy="6624736"/>
          </a:xfrm>
          <a:prstGeom prst="roundRect">
            <a:avLst>
              <a:gd name="adj" fmla="val 7985"/>
            </a:avLst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3643314"/>
            <a:ext cx="5429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мальчик из Сочи задорно хохочет:</a:t>
            </a:r>
          </a:p>
          <a:p>
            <a:r>
              <a:rPr lang="ru-RU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«Да что вы, ребята! Какие морозы?</a:t>
            </a:r>
          </a:p>
          <a:p>
            <a:r>
              <a:rPr lang="ru-RU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пальмы растут и душистые розы!»</a:t>
            </a:r>
          </a:p>
          <a:p>
            <a:r>
              <a:rPr lang="ru-RU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кто из них прав? Правы оба, понятно:</a:t>
            </a:r>
          </a:p>
          <a:p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Россия огромна, сильна, необъятна!</a:t>
            </a:r>
          </a:p>
        </p:txBody>
      </p:sp>
      <p:pic>
        <p:nvPicPr>
          <p:cNvPr id="5" name="Рисунок 4" descr="22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440628"/>
            <a:ext cx="4143372" cy="2916934"/>
          </a:xfrm>
          <a:prstGeom prst="rect">
            <a:avLst/>
          </a:prstGeom>
        </p:spPr>
      </p:pic>
      <p:pic>
        <p:nvPicPr>
          <p:cNvPr id="6" name="Рисунок 5" descr="463773_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5720" y="4024316"/>
            <a:ext cx="3500462" cy="2333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712968" cy="6624736"/>
          </a:xfrm>
          <a:prstGeom prst="roundRect">
            <a:avLst>
              <a:gd name="adj" fmla="val 7985"/>
            </a:avLst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57166"/>
            <a:ext cx="821537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граждане одной страны.</a:t>
            </a:r>
            <a:endParaRPr lang="ru-RU" sz="2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322002"/>
            <a:ext cx="8215370" cy="8925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Национальность 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принадлежность человека к определенной нации</a:t>
            </a:r>
            <a:endParaRPr lang="ru-RU" sz="2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607886"/>
            <a:ext cx="321471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Общий язык</a:t>
            </a:r>
            <a:endParaRPr lang="ru-RU" sz="2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2571744"/>
            <a:ext cx="321471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культура</a:t>
            </a:r>
            <a:endParaRPr lang="ru-RU" sz="2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3250828"/>
            <a:ext cx="3214710" cy="8925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Осознание своего единства</a:t>
            </a:r>
            <a:endParaRPr lang="ru-RU" sz="2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324584" y="2104252"/>
            <a:ext cx="978408" cy="484632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5400000">
            <a:off x="7825574" y="2104252"/>
            <a:ext cx="978408" cy="484632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3893339" y="2464587"/>
            <a:ext cx="1285884" cy="642942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1522213842_wwb_img3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90" y="4022845"/>
            <a:ext cx="4572000" cy="2477989"/>
          </a:xfrm>
          <a:prstGeom prst="rect">
            <a:avLst/>
          </a:prstGeom>
        </p:spPr>
      </p:pic>
      <p:pic>
        <p:nvPicPr>
          <p:cNvPr id="12" name="Рисунок 11" descr="1522213842_wwb_img3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718" y="4022845"/>
            <a:ext cx="4572000" cy="2477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712968" cy="6624736"/>
          </a:xfrm>
          <a:prstGeom prst="roundRect">
            <a:avLst>
              <a:gd name="adj" fmla="val 7985"/>
            </a:avLst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4392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татары — 5 554 601 (3,83 %)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украинцы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2 942 961 (2,03 %)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башкиры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1 673 389 (1,15 %)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1 637 094 (1,13 %)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чеченцы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1 360 253 (0,94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армяне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1 130 491 (0,78 %)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843 350 (0,58 %)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аварцы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814 473 (0,56 %)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807 970 (0,56 %)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653 962 (0,45 %)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удмурты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636 906 (0,44 %)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азербайджанцы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621 840 (0,43 %)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марийцы — 604 298 (0,42 %)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кабардинцы — 519 958 (0,36 %)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осетины — 514 875 (0,35 %)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8801" y="1415092"/>
            <a:ext cx="39516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даргинцы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510 156 (0,35 %)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буряты — 445 175 (0,31 %)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якуты — 443 852 (0,31 %)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кумыки — 422 409 (0,29 %)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ингуши — 413 016 (0,28 %)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лезгины — 411 535 (0,28 %)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293 406 (0,2 %)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тувинцы — 243 442 (0,17 %)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евреи — 229 938 (0,16 %)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грузины — 197 934 (0,14 %)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карачаевцы — 192 182 (0,13 %)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цыгане — 182 766 (0,13 %)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калмыки — 173 996 (0,12 %)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молдаване — 172 330 (0,12 %)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лакцы — 156 545 (0,11 %)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40061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многочисленная нация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 млн. человек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80% жителей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712968" cy="6624736"/>
          </a:xfrm>
          <a:prstGeom prst="roundRect">
            <a:avLst>
              <a:gd name="adj" fmla="val 7985"/>
            </a:avLst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1362" y="142852"/>
            <a:ext cx="8224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Культура некоторых народов России 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5" y="2423917"/>
            <a:ext cx="2453555" cy="348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57" y="2420888"/>
            <a:ext cx="2333779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52"/>
          <a:stretch/>
        </p:blipFill>
        <p:spPr>
          <a:xfrm>
            <a:off x="6166400" y="2423917"/>
            <a:ext cx="229403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38358" y="1813014"/>
            <a:ext cx="583776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 на картинку и узнаешь о нашей культуре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1638358" y="6197242"/>
            <a:ext cx="583776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892</Words>
  <Application>Microsoft Office PowerPoint</Application>
  <PresentationFormat>Экран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25</cp:revision>
  <dcterms:created xsi:type="dcterms:W3CDTF">2019-11-21T12:48:10Z</dcterms:created>
  <dcterms:modified xsi:type="dcterms:W3CDTF">2019-11-22T08:45:53Z</dcterms:modified>
</cp:coreProperties>
</file>